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333" r:id="rId2"/>
    <p:sldId id="344" r:id="rId3"/>
    <p:sldId id="526" r:id="rId4"/>
    <p:sldId id="537" r:id="rId5"/>
    <p:sldId id="429" r:id="rId6"/>
    <p:sldId id="530" r:id="rId7"/>
    <p:sldId id="527" r:id="rId8"/>
    <p:sldId id="528" r:id="rId9"/>
    <p:sldId id="529" r:id="rId10"/>
    <p:sldId id="379" r:id="rId11"/>
    <p:sldId id="531" r:id="rId12"/>
    <p:sldId id="533" r:id="rId13"/>
    <p:sldId id="532" r:id="rId14"/>
    <p:sldId id="536" r:id="rId15"/>
    <p:sldId id="534" r:id="rId16"/>
    <p:sldId id="539" r:id="rId17"/>
    <p:sldId id="535" r:id="rId18"/>
    <p:sldId id="356" r:id="rId19"/>
  </p:sldIdLst>
  <p:sldSz cx="9144000" cy="6858000" type="screen4x3"/>
  <p:notesSz cx="6669088" cy="9928225"/>
  <p:custDataLst>
    <p:tags r:id="rId22"/>
  </p:custDataLst>
  <p:defaultTextStyle>
    <a:defPPr>
      <a:defRPr lang="de-D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4116">
          <p15:clr>
            <a:srgbClr val="A4A3A4"/>
          </p15:clr>
        </p15:guide>
        <p15:guide id="2" orient="horz" pos="3838">
          <p15:clr>
            <a:srgbClr val="A4A3A4"/>
          </p15:clr>
        </p15:guide>
        <p15:guide id="3" orient="horz" pos="799">
          <p15:clr>
            <a:srgbClr val="A4A3A4"/>
          </p15:clr>
        </p15:guide>
        <p15:guide id="4" orient="horz" pos="1071">
          <p15:clr>
            <a:srgbClr val="A4A3A4"/>
          </p15:clr>
        </p15:guide>
        <p15:guide id="5" orient="horz">
          <p15:clr>
            <a:srgbClr val="A4A3A4"/>
          </p15:clr>
        </p15:guide>
        <p15:guide id="6" orient="horz" pos="1434">
          <p15:clr>
            <a:srgbClr val="A4A3A4"/>
          </p15:clr>
        </p15:guide>
        <p15:guide id="7" pos="5556">
          <p15:clr>
            <a:srgbClr val="A4A3A4"/>
          </p15:clr>
        </p15:guide>
        <p15:guide id="8" pos="2880">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hard Lindner" initials="RL"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0AB00"/>
    <a:srgbClr val="008FCC"/>
    <a:srgbClr val="FF0000"/>
    <a:srgbClr val="666666"/>
    <a:srgbClr val="2B3F7B"/>
    <a:srgbClr val="9C277B"/>
    <a:srgbClr val="D4652D"/>
    <a:srgbClr val="9E3039"/>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475" autoAdjust="0"/>
    <p:restoredTop sz="92607" autoAdjust="0"/>
  </p:normalViewPr>
  <p:slideViewPr>
    <p:cSldViewPr snapToObjects="1" showGuides="1">
      <p:cViewPr>
        <p:scale>
          <a:sx n="140" d="100"/>
          <a:sy n="140" d="100"/>
        </p:scale>
        <p:origin x="3064" y="712"/>
      </p:cViewPr>
      <p:guideLst>
        <p:guide orient="horz" pos="4116"/>
        <p:guide orient="horz" pos="3838"/>
        <p:guide orient="horz" pos="799"/>
        <p:guide orient="horz" pos="1071"/>
        <p:guide orient="horz"/>
        <p:guide orient="horz" pos="1434"/>
        <p:guide pos="555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968"/>
    </p:cViewPr>
  </p:sorterViewPr>
  <p:notesViewPr>
    <p:cSldViewPr snapToObjects="1" showGuides="1">
      <p:cViewPr>
        <p:scale>
          <a:sx n="75" d="100"/>
          <a:sy n="75" d="100"/>
        </p:scale>
        <p:origin x="-2172" y="-300"/>
      </p:cViewPr>
      <p:guideLst>
        <p:guide orient="horz" pos="3127"/>
        <p:guide pos="2101"/>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handoutMaster" Target="handoutMasters/handoutMaster1.xml"/><Relationship Id="rId22" Type="http://schemas.openxmlformats.org/officeDocument/2006/relationships/tags" Target="tags/tag1.xml"/><Relationship Id="rId23" Type="http://schemas.openxmlformats.org/officeDocument/2006/relationships/commentAuthors" Target="commentAuthors.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889575" y="9430091"/>
            <a:ext cx="2889938" cy="496412"/>
          </a:xfrm>
          <a:prstGeom prst="rect">
            <a:avLst/>
          </a:prstGeom>
        </p:spPr>
        <p:txBody>
          <a:bodyPr vert="horz" lIns="91440" tIns="45720" rIns="91440" bIns="45720" rtlCol="0" anchor="b"/>
          <a:lstStyle>
            <a:lvl1pPr algn="ctr" fontAlgn="auto">
              <a:spcBef>
                <a:spcPts val="0"/>
              </a:spcBef>
              <a:spcAft>
                <a:spcPts val="0"/>
              </a:spcAft>
              <a:defRPr sz="1000">
                <a:latin typeface="Arial"/>
                <a:cs typeface="+mn-cs"/>
              </a:defRPr>
            </a:lvl1pPr>
          </a:lstStyle>
          <a:p>
            <a:pPr>
              <a:defRPr/>
            </a:pPr>
            <a:fld id="{72FDCAFA-E064-432A-8DE2-1985265719CF}" type="slidenum">
              <a:rPr lang="de-DE"/>
              <a:pPr>
                <a:defRPr/>
              </a:pPr>
              <a:t>‹#›</a:t>
            </a:fld>
            <a:endParaRPr lang="de-DE" dirty="0"/>
          </a:p>
        </p:txBody>
      </p:sp>
    </p:spTree>
    <p:extLst>
      <p:ext uri="{BB962C8B-B14F-4D97-AF65-F5344CB8AC3E}">
        <p14:creationId xmlns:p14="http://schemas.microsoft.com/office/powerpoint/2010/main" val="2281240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25450" y="423863"/>
            <a:ext cx="5818188" cy="4364037"/>
          </a:xfrm>
          <a:prstGeom prst="rect">
            <a:avLst/>
          </a:prstGeom>
          <a:noFill/>
          <a:ln w="12700">
            <a:solidFill>
              <a:prstClr val="black"/>
            </a:solidFill>
          </a:ln>
        </p:spPr>
        <p:txBody>
          <a:bodyPr vert="horz" lIns="91440" tIns="45720" rIns="91440" bIns="45720" rtlCol="0" anchor="ctr"/>
          <a:lstStyle/>
          <a:p>
            <a:pPr lvl="0"/>
            <a:endParaRPr lang="de-DE" noProof="0" dirty="0"/>
          </a:p>
        </p:txBody>
      </p:sp>
      <p:sp>
        <p:nvSpPr>
          <p:cNvPr id="5" name="Notes Placeholder 4"/>
          <p:cNvSpPr>
            <a:spLocks noGrp="1"/>
          </p:cNvSpPr>
          <p:nvPr>
            <p:ph type="body" sz="quarter" idx="3"/>
          </p:nvPr>
        </p:nvSpPr>
        <p:spPr>
          <a:xfrm>
            <a:off x="730204" y="5108900"/>
            <a:ext cx="5208681" cy="4278100"/>
          </a:xfrm>
          <a:prstGeom prst="rect">
            <a:avLst/>
          </a:prstGeom>
        </p:spPr>
        <p:txBody>
          <a:bodyPr vert="horz" lIns="0" tIns="0" rIns="0" bIns="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7" name="Slide Number Placeholder 6"/>
          <p:cNvSpPr>
            <a:spLocks noGrp="1"/>
          </p:cNvSpPr>
          <p:nvPr>
            <p:ph type="sldNum" sz="quarter" idx="5"/>
          </p:nvPr>
        </p:nvSpPr>
        <p:spPr>
          <a:xfrm>
            <a:off x="2876045" y="9680020"/>
            <a:ext cx="916999" cy="222352"/>
          </a:xfrm>
          <a:prstGeom prst="rect">
            <a:avLst/>
          </a:prstGeom>
        </p:spPr>
        <p:txBody>
          <a:bodyPr vert="horz" lIns="91440" tIns="45720" rIns="91440" bIns="45720" rtlCol="0" anchor="b"/>
          <a:lstStyle>
            <a:lvl1pPr algn="ctr" fontAlgn="auto">
              <a:spcBef>
                <a:spcPts val="0"/>
              </a:spcBef>
              <a:spcAft>
                <a:spcPts val="0"/>
              </a:spcAft>
              <a:defRPr sz="1000">
                <a:latin typeface="Arial"/>
                <a:cs typeface="+mn-cs"/>
              </a:defRPr>
            </a:lvl1pPr>
          </a:lstStyle>
          <a:p>
            <a:pPr>
              <a:defRPr/>
            </a:pPr>
            <a:fld id="{8D1512D5-1FBC-4460-AC4B-CC88586A77B6}" type="slidenum">
              <a:rPr lang="de-DE"/>
              <a:pPr>
                <a:defRPr/>
              </a:pPr>
              <a:t>‹#›</a:t>
            </a:fld>
            <a:endParaRPr lang="de-DE" dirty="0"/>
          </a:p>
        </p:txBody>
      </p:sp>
    </p:spTree>
    <p:extLst>
      <p:ext uri="{BB962C8B-B14F-4D97-AF65-F5344CB8AC3E}">
        <p14:creationId xmlns:p14="http://schemas.microsoft.com/office/powerpoint/2010/main" val="2671099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147638" indent="-147638" algn="l" rtl="0" eaLnBrk="0" fontAlgn="base" hangingPunct="0">
      <a:spcBef>
        <a:spcPct val="30000"/>
      </a:spcBef>
      <a:spcAft>
        <a:spcPct val="0"/>
      </a:spcAft>
      <a:buClr>
        <a:schemeClr val="accent1"/>
      </a:buClr>
      <a:buSzPct val="80000"/>
      <a:buFont typeface="wingdings" pitchFamily="2" charset="2"/>
      <a:buChar char="n"/>
      <a:defRPr sz="1200" kern="1200">
        <a:solidFill>
          <a:schemeClr val="tx1"/>
        </a:solidFill>
        <a:latin typeface="+mn-lt"/>
        <a:ea typeface="+mn-ea"/>
        <a:cs typeface="+mn-cs"/>
      </a:defRPr>
    </a:lvl2pPr>
    <a:lvl3pPr marL="361950" indent="-109538" algn="l" rtl="0" eaLnBrk="0" fontAlgn="base" hangingPunct="0">
      <a:spcBef>
        <a:spcPct val="30000"/>
      </a:spcBef>
      <a:spcAft>
        <a:spcPct val="0"/>
      </a:spcAft>
      <a:buClr>
        <a:schemeClr val="accent2"/>
      </a:buClr>
      <a:buSzPct val="80000"/>
      <a:buFont typeface="wingdings" pitchFamily="2" charset="2"/>
      <a:buChar char="n"/>
      <a:defRPr sz="1000" kern="1200">
        <a:solidFill>
          <a:schemeClr val="tx1"/>
        </a:solidFill>
        <a:latin typeface="+mn-lt"/>
        <a:ea typeface="+mn-ea"/>
        <a:cs typeface="+mn-cs"/>
      </a:defRPr>
    </a:lvl3pPr>
    <a:lvl4pPr marL="566738" indent="-133350" algn="l" rtl="0" eaLnBrk="0" fontAlgn="base" hangingPunct="0">
      <a:spcBef>
        <a:spcPct val="30000"/>
      </a:spcBef>
      <a:spcAft>
        <a:spcPct val="0"/>
      </a:spcAft>
      <a:buClr>
        <a:schemeClr val="accent2"/>
      </a:buClr>
      <a:buFont typeface="Arial" charset="0"/>
      <a:buChar char="–"/>
      <a:defRPr sz="1000" kern="1200">
        <a:solidFill>
          <a:schemeClr val="tx1"/>
        </a:solidFill>
        <a:latin typeface="+mn-lt"/>
        <a:ea typeface="+mn-ea"/>
        <a:cs typeface="+mn-cs"/>
      </a:defRPr>
    </a:lvl4pPr>
    <a:lvl5pPr marL="2057400" indent="-2286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p>
        </p:txBody>
      </p:sp>
      <p:sp>
        <p:nvSpPr>
          <p:cNvPr id="19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1A037D-CFA5-4521-86D2-CFCAE35CECA3}" type="slidenum">
              <a:rPr lang="de-DE" smtClean="0">
                <a:latin typeface="Arial" pitchFamily="34" charset="0"/>
              </a:rPr>
              <a:pPr fontAlgn="base">
                <a:spcBef>
                  <a:spcPct val="0"/>
                </a:spcBef>
                <a:spcAft>
                  <a:spcPct val="0"/>
                </a:spcAft>
                <a:defRPr/>
              </a:pPr>
              <a:t>1</a:t>
            </a:fld>
            <a:endParaRPr lang="de-DE">
              <a:latin typeface="Arial" pitchFamily="34" charset="0"/>
            </a:endParaRPr>
          </a:p>
        </p:txBody>
      </p:sp>
    </p:spTree>
    <p:extLst>
      <p:ext uri="{BB962C8B-B14F-4D97-AF65-F5344CB8AC3E}">
        <p14:creationId xmlns:p14="http://schemas.microsoft.com/office/powerpoint/2010/main" val="1220135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F6998F44-1F3C-471A-AD9B-273400CBDEA0}" type="slidenum">
              <a:rPr lang="de-DE" smtClean="0"/>
              <a:pPr>
                <a:defRPr/>
              </a:pPr>
              <a:t>17</a:t>
            </a:fld>
            <a:endParaRPr lang="de-DE" dirty="0"/>
          </a:p>
        </p:txBody>
      </p:sp>
    </p:spTree>
    <p:extLst>
      <p:ext uri="{BB962C8B-B14F-4D97-AF65-F5344CB8AC3E}">
        <p14:creationId xmlns:p14="http://schemas.microsoft.com/office/powerpoint/2010/main" val="1730471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_number"/>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de-DE">
                <a:solidFill>
                  <a:srgbClr val="000000"/>
                </a:solidFill>
                <a:latin typeface="Arial" charset="0"/>
              </a:rPr>
              <a:t>11</a:t>
            </a:r>
          </a:p>
        </p:txBody>
      </p:sp>
      <p:sp>
        <p:nvSpPr>
          <p:cNvPr id="51203" name="Slide Image Placeholder 14"/>
          <p:cNvSpPr>
            <a:spLocks noGrp="1" noRot="1" noChangeAspect="1" noTextEdit="1"/>
          </p:cNvSpPr>
          <p:nvPr>
            <p:ph type="sldImg"/>
          </p:nvPr>
        </p:nvSpPr>
        <p:spPr bwMode="auto">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
        <p:nvSpPr>
          <p:cNvPr id="51204" name="Notes Placeholder 15"/>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504073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26628" name="slide_number"/>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de-DE">
                <a:solidFill>
                  <a:srgbClr val="000000"/>
                </a:solidFill>
                <a:latin typeface="Arial" pitchFamily="34" charset="0"/>
              </a:rPr>
              <a:t>4</a:t>
            </a:r>
          </a:p>
        </p:txBody>
      </p:sp>
    </p:spTree>
    <p:extLst>
      <p:ext uri="{BB962C8B-B14F-4D97-AF65-F5344CB8AC3E}">
        <p14:creationId xmlns:p14="http://schemas.microsoft.com/office/powerpoint/2010/main" val="498826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26628" name="slide_number"/>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de-DE">
                <a:solidFill>
                  <a:srgbClr val="000000"/>
                </a:solidFill>
                <a:latin typeface="Arial" pitchFamily="34" charset="0"/>
              </a:rPr>
              <a:t>4</a:t>
            </a:r>
          </a:p>
        </p:txBody>
      </p:sp>
    </p:spTree>
    <p:extLst>
      <p:ext uri="{BB962C8B-B14F-4D97-AF65-F5344CB8AC3E}">
        <p14:creationId xmlns:p14="http://schemas.microsoft.com/office/powerpoint/2010/main" val="1372770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t>Note:</a:t>
            </a:r>
          </a:p>
          <a:p>
            <a:pPr eaLnBrk="1" hangingPunct="1">
              <a:spcBef>
                <a:spcPct val="0"/>
              </a:spcBef>
              <a:buFont typeface="Arial" charset="0"/>
              <a:buChar char="■"/>
            </a:pPr>
            <a:r>
              <a:rPr lang="en-US"/>
              <a:t> Use this slide as divider page.</a:t>
            </a:r>
          </a:p>
        </p:txBody>
      </p:sp>
      <p:sp>
        <p:nvSpPr>
          <p:cNvPr id="4" name="Slide Number Placeholder 3"/>
          <p:cNvSpPr>
            <a:spLocks noGrp="1"/>
          </p:cNvSpPr>
          <p:nvPr>
            <p:ph type="sldNum" sz="quarter" idx="5"/>
          </p:nvPr>
        </p:nvSpPr>
        <p:spPr/>
        <p:txBody>
          <a:bodyPr/>
          <a:lstStyle/>
          <a:p>
            <a:pPr>
              <a:defRPr/>
            </a:pPr>
            <a:fld id="{0B568BB0-21B8-4E37-870C-0AFE9F5B9C15}" type="slidenum">
              <a:rPr lang="de-DE" smtClean="0"/>
              <a:pPr>
                <a:defRPr/>
              </a:pPr>
              <a:t>6</a:t>
            </a:fld>
            <a:endParaRPr lang="de-DE" dirty="0"/>
          </a:p>
        </p:txBody>
      </p:sp>
    </p:spTree>
    <p:extLst>
      <p:ext uri="{BB962C8B-B14F-4D97-AF65-F5344CB8AC3E}">
        <p14:creationId xmlns:p14="http://schemas.microsoft.com/office/powerpoint/2010/main" val="750681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Advantages of dynamic</a:t>
            </a:r>
            <a:r>
              <a:rPr lang="en-US" baseline="0" dirty="0"/>
              <a:t> layout include:</a:t>
            </a:r>
          </a:p>
          <a:p>
            <a:pPr marL="171450" indent="-171450">
              <a:buFont typeface="Arial" panose="020B0604020202020204" pitchFamily="34" charset="0"/>
              <a:buChar char="•"/>
            </a:pPr>
            <a:r>
              <a:rPr lang="en-US" baseline="0" dirty="0"/>
              <a:t>Change font size, margins at runtime</a:t>
            </a:r>
          </a:p>
          <a:p>
            <a:pPr marL="171450" indent="-171450">
              <a:buFont typeface="Arial" panose="020B0604020202020204" pitchFamily="34" charset="0"/>
              <a:buChar char="•"/>
            </a:pPr>
            <a:r>
              <a:rPr lang="en-US" baseline="0" dirty="0"/>
              <a:t>Allow landscape/portrait mode</a:t>
            </a:r>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pPr>
              <a:defRPr/>
            </a:pPr>
            <a:fld id="{8D1512D5-1FBC-4460-AC4B-CC88586A77B6}" type="slidenum">
              <a:rPr lang="de-DE" smtClean="0"/>
              <a:pPr>
                <a:defRPr/>
              </a:pPr>
              <a:t>7</a:t>
            </a:fld>
            <a:endParaRPr lang="de-DE" dirty="0"/>
          </a:p>
        </p:txBody>
      </p:sp>
    </p:spTree>
    <p:extLst>
      <p:ext uri="{BB962C8B-B14F-4D97-AF65-F5344CB8AC3E}">
        <p14:creationId xmlns:p14="http://schemas.microsoft.com/office/powerpoint/2010/main" val="3021741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t>Note:</a:t>
            </a:r>
          </a:p>
          <a:p>
            <a:pPr eaLnBrk="1" hangingPunct="1">
              <a:spcBef>
                <a:spcPct val="0"/>
              </a:spcBef>
              <a:buFont typeface="Arial" charset="0"/>
              <a:buChar char="■"/>
            </a:pPr>
            <a:r>
              <a:rPr lang="en-US"/>
              <a:t> Use this slide as divider page.</a:t>
            </a:r>
          </a:p>
        </p:txBody>
      </p:sp>
      <p:sp>
        <p:nvSpPr>
          <p:cNvPr id="4" name="Slide Number Placeholder 3"/>
          <p:cNvSpPr>
            <a:spLocks noGrp="1"/>
          </p:cNvSpPr>
          <p:nvPr>
            <p:ph type="sldNum" sz="quarter" idx="5"/>
          </p:nvPr>
        </p:nvSpPr>
        <p:spPr/>
        <p:txBody>
          <a:bodyPr/>
          <a:lstStyle/>
          <a:p>
            <a:pPr>
              <a:defRPr/>
            </a:pPr>
            <a:fld id="{0B568BB0-21B8-4E37-870C-0AFE9F5B9C15}" type="slidenum">
              <a:rPr lang="de-DE" smtClean="0"/>
              <a:pPr>
                <a:defRPr/>
              </a:pPr>
              <a:t>10</a:t>
            </a:fld>
            <a:endParaRPr lang="de-DE" dirty="0"/>
          </a:p>
        </p:txBody>
      </p:sp>
    </p:spTree>
    <p:extLst>
      <p:ext uri="{BB962C8B-B14F-4D97-AF65-F5344CB8AC3E}">
        <p14:creationId xmlns:p14="http://schemas.microsoft.com/office/powerpoint/2010/main" val="7096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t>Note:</a:t>
            </a:r>
          </a:p>
          <a:p>
            <a:pPr eaLnBrk="1" hangingPunct="1">
              <a:spcBef>
                <a:spcPct val="0"/>
              </a:spcBef>
              <a:buFont typeface="Arial" charset="0"/>
              <a:buChar char="■"/>
            </a:pPr>
            <a:r>
              <a:rPr lang="en-US"/>
              <a:t> Use this slide as divider page.</a:t>
            </a:r>
          </a:p>
        </p:txBody>
      </p:sp>
      <p:sp>
        <p:nvSpPr>
          <p:cNvPr id="4" name="Slide Number Placeholder 3"/>
          <p:cNvSpPr>
            <a:spLocks noGrp="1"/>
          </p:cNvSpPr>
          <p:nvPr>
            <p:ph type="sldNum" sz="quarter" idx="5"/>
          </p:nvPr>
        </p:nvSpPr>
        <p:spPr/>
        <p:txBody>
          <a:bodyPr/>
          <a:lstStyle/>
          <a:p>
            <a:pPr>
              <a:defRPr/>
            </a:pPr>
            <a:fld id="{0B568BB0-21B8-4E37-870C-0AFE9F5B9C15}" type="slidenum">
              <a:rPr lang="de-DE" smtClean="0"/>
              <a:pPr>
                <a:defRPr/>
              </a:pPr>
              <a:t>13</a:t>
            </a:fld>
            <a:endParaRPr lang="de-DE" dirty="0"/>
          </a:p>
        </p:txBody>
      </p:sp>
    </p:spTree>
    <p:extLst>
      <p:ext uri="{BB962C8B-B14F-4D97-AF65-F5344CB8AC3E}">
        <p14:creationId xmlns:p14="http://schemas.microsoft.com/office/powerpoint/2010/main" val="1857763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F6998F44-1F3C-471A-AD9B-273400CBDEA0}" type="slidenum">
              <a:rPr lang="de-DE" smtClean="0"/>
              <a:pPr>
                <a:defRPr/>
              </a:pPr>
              <a:t>14</a:t>
            </a:fld>
            <a:endParaRPr lang="de-DE" dirty="0"/>
          </a:p>
        </p:txBody>
      </p:sp>
    </p:spTree>
    <p:extLst>
      <p:ext uri="{BB962C8B-B14F-4D97-AF65-F5344CB8AC3E}">
        <p14:creationId xmlns:p14="http://schemas.microsoft.com/office/powerpoint/2010/main" val="378224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t>Note:</a:t>
            </a:r>
          </a:p>
          <a:p>
            <a:pPr eaLnBrk="1" hangingPunct="1">
              <a:spcBef>
                <a:spcPct val="0"/>
              </a:spcBef>
              <a:buFont typeface="Arial" charset="0"/>
              <a:buChar char="■"/>
            </a:pPr>
            <a:r>
              <a:rPr lang="en-US"/>
              <a:t> Use this slide as divider page.</a:t>
            </a:r>
          </a:p>
        </p:txBody>
      </p:sp>
      <p:sp>
        <p:nvSpPr>
          <p:cNvPr id="4" name="Slide Number Placeholder 3"/>
          <p:cNvSpPr>
            <a:spLocks noGrp="1"/>
          </p:cNvSpPr>
          <p:nvPr>
            <p:ph type="sldNum" sz="quarter" idx="5"/>
          </p:nvPr>
        </p:nvSpPr>
        <p:spPr/>
        <p:txBody>
          <a:bodyPr/>
          <a:lstStyle/>
          <a:p>
            <a:pPr>
              <a:defRPr/>
            </a:pPr>
            <a:fld id="{0B568BB0-21B8-4E37-870C-0AFE9F5B9C15}" type="slidenum">
              <a:rPr lang="de-DE" smtClean="0"/>
              <a:pPr>
                <a:defRPr/>
              </a:pPr>
              <a:t>15</a:t>
            </a:fld>
            <a:endParaRPr lang="de-DE" dirty="0"/>
          </a:p>
        </p:txBody>
      </p:sp>
    </p:spTree>
    <p:extLst>
      <p:ext uri="{BB962C8B-B14F-4D97-AF65-F5344CB8AC3E}">
        <p14:creationId xmlns:p14="http://schemas.microsoft.com/office/powerpoint/2010/main" val="1871667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1.xml"/><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Titelmasterformat durch Klicken bearbeiten</a:t>
            </a:r>
            <a:endParaRPr lang="en-US" dirty="0"/>
          </a:p>
        </p:txBody>
      </p:sp>
      <p:sp>
        <p:nvSpPr>
          <p:cNvPr id="5" name="Content Placeholder 4"/>
          <p:cNvSpPr>
            <a:spLocks noGrp="1"/>
          </p:cNvSpPr>
          <p:nvPr>
            <p:ph sz="quarter" idx="10"/>
          </p:nvPr>
        </p:nvSpPr>
        <p:spPr>
          <a:xfrm>
            <a:off x="324290" y="1700758"/>
            <a:ext cx="8496300" cy="4392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228980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spTree>
      <p:nvGrpSpPr>
        <p:cNvPr id="1" name=""/>
        <p:cNvGrpSpPr/>
        <p:nvPr/>
      </p:nvGrpSpPr>
      <p:grpSpPr>
        <a:xfrm>
          <a:off x="0" y="0"/>
          <a:ext cx="0" cy="0"/>
          <a:chOff x="0" y="0"/>
          <a:chExt cx="0" cy="0"/>
        </a:xfrm>
      </p:grpSpPr>
      <p:sp>
        <p:nvSpPr>
          <p:cNvPr id="4" name="Rectangle 11"/>
          <p:cNvSpPr>
            <a:spLocks noChangeArrowheads="1"/>
          </p:cNvSpPr>
          <p:nvPr userDrawn="1"/>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a:latin typeface="Arial" pitchFamily="34" charset="0"/>
              <a:ea typeface="Arial Unicode MS" pitchFamily="34" charset="-128"/>
              <a:cs typeface="Arial Unicode MS" pitchFamily="34" charset="-128"/>
            </a:endParaRPr>
          </a:p>
        </p:txBody>
      </p:sp>
      <p:pic>
        <p:nvPicPr>
          <p:cNvPr id="5" name="Picture 174" descr="SAP_grad_R_pref.png"/>
          <p:cNvPicPr>
            <a:picLocks noChangeAspect="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850" y="477838"/>
            <a:ext cx="1831975" cy="908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bwMode="gray">
          <a:xfrm>
            <a:off x="324000" y="2444400"/>
            <a:ext cx="8496000" cy="738664"/>
          </a:xfrm>
        </p:spPr>
        <p:txBody>
          <a:bodyPr>
            <a:noAutofit/>
          </a:bodyPr>
          <a:lstStyle>
            <a:lvl1pPr>
              <a:defRPr sz="4800">
                <a:solidFill>
                  <a:schemeClr val="tx1"/>
                </a:solidFill>
                <a:latin typeface="+mj-lt"/>
              </a:defRPr>
            </a:lvl1pPr>
          </a:lstStyle>
          <a:p>
            <a:r>
              <a:rPr lang="en-US"/>
              <a:t>Titelmasterformat durch Klicken bearbeiten</a:t>
            </a:r>
            <a:endParaRPr lang="en-US" dirty="0"/>
          </a:p>
        </p:txBody>
      </p:sp>
      <p:sp>
        <p:nvSpPr>
          <p:cNvPr id="93" name="Text Placeholder 92"/>
          <p:cNvSpPr>
            <a:spLocks noGrp="1"/>
          </p:cNvSpPr>
          <p:nvPr>
            <p:ph type="body" sz="quarter" idx="10"/>
          </p:nvPr>
        </p:nvSpPr>
        <p:spPr>
          <a:xfrm>
            <a:off x="324000" y="4604385"/>
            <a:ext cx="8496300" cy="1477328"/>
          </a:xfrm>
        </p:spPr>
        <p:txBody>
          <a:bodyPr anchor="b">
            <a:noAutofit/>
          </a:bodyPr>
          <a:lstStyle>
            <a:lvl1pPr>
              <a:spcBef>
                <a:spcPts val="0"/>
              </a:spcBef>
              <a:defRPr sz="1600" b="0"/>
            </a:lvl1pPr>
          </a:lstStyle>
          <a:p>
            <a:pPr lvl="0"/>
            <a:r>
              <a:rPr lang="en-US"/>
              <a:t>Textmasterformate durch Klicken bearbeiten</a:t>
            </a:r>
          </a:p>
          <a:p>
            <a:pPr lvl="1"/>
            <a:r>
              <a:rPr lang="en-US"/>
              <a:t>Zweite Ebene</a:t>
            </a:r>
          </a:p>
          <a:p>
            <a:pPr lvl="2"/>
            <a:r>
              <a:rPr lang="en-US"/>
              <a:t>Dritte Ebene</a:t>
            </a:r>
          </a:p>
          <a:p>
            <a:pPr lvl="3"/>
            <a:r>
              <a:rPr lang="en-US"/>
              <a:t>Vierte Ebene</a:t>
            </a:r>
          </a:p>
          <a:p>
            <a:pPr lvl="4"/>
            <a:r>
              <a:rPr lang="en-US"/>
              <a:t>Fünfte Ebene</a:t>
            </a:r>
            <a:endParaRPr lang="en-US" dirty="0"/>
          </a:p>
        </p:txBody>
      </p:sp>
    </p:spTree>
    <p:extLst>
      <p:ext uri="{BB962C8B-B14F-4D97-AF65-F5344CB8AC3E}">
        <p14:creationId xmlns:p14="http://schemas.microsoft.com/office/powerpoint/2010/main" val="3453905371"/>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a:t>Titelmasterformat durch Klicken bearbeiten</a:t>
            </a:r>
            <a:endParaRPr lang="en-US" dirty="0"/>
          </a:p>
        </p:txBody>
      </p:sp>
    </p:spTree>
    <p:extLst>
      <p:ext uri="{BB962C8B-B14F-4D97-AF65-F5344CB8AC3E}">
        <p14:creationId xmlns:p14="http://schemas.microsoft.com/office/powerpoint/2010/main" val="667029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Titelmasterformat durch Klicken bearbeiten</a:t>
            </a:r>
            <a:endParaRPr lang="en-US" dirty="0"/>
          </a:p>
        </p:txBody>
      </p:sp>
      <p:sp>
        <p:nvSpPr>
          <p:cNvPr id="4" name="Text Placeholder 3"/>
          <p:cNvSpPr>
            <a:spLocks noGrp="1"/>
          </p:cNvSpPr>
          <p:nvPr>
            <p:ph type="body" sz="quarter" idx="10"/>
          </p:nvPr>
        </p:nvSpPr>
        <p:spPr>
          <a:xfrm>
            <a:off x="324000" y="1690687"/>
            <a:ext cx="8494713" cy="4391026"/>
          </a:xfrm>
        </p:spPr>
        <p:txBody>
          <a:bodyPr/>
          <a:lstStyle>
            <a:lvl1pPr>
              <a:defRPr/>
            </a:lvl1pPr>
            <a:lvl3pPr>
              <a:defRPr sz="1800"/>
            </a:lvl3pPr>
            <a:lvl4pPr>
              <a:defRPr sz="1600"/>
            </a:lvl4pPr>
          </a:lstStyle>
          <a:p>
            <a:pPr lvl="0"/>
            <a:r>
              <a:rPr lang="en-US" noProof="0"/>
              <a:t>Textmasterformate durch Klicken bearbeiten</a:t>
            </a:r>
          </a:p>
          <a:p>
            <a:pPr lvl="1"/>
            <a:r>
              <a:rPr lang="en-US" noProof="0"/>
              <a:t>Zweite Ebene</a:t>
            </a:r>
          </a:p>
          <a:p>
            <a:pPr lvl="2"/>
            <a:r>
              <a:rPr lang="en-US" noProof="0"/>
              <a:t>Dritte Ebene</a:t>
            </a:r>
          </a:p>
          <a:p>
            <a:pPr lvl="3"/>
            <a:r>
              <a:rPr lang="en-US" noProof="0"/>
              <a:t>Vierte Ebene</a:t>
            </a:r>
          </a:p>
          <a:p>
            <a:pPr lvl="4"/>
            <a:r>
              <a:rPr lang="en-US" noProof="0"/>
              <a:t>Fünfte Ebene</a:t>
            </a:r>
            <a:endParaRPr lang="en-US" dirty="0"/>
          </a:p>
        </p:txBody>
      </p:sp>
    </p:spTree>
    <p:extLst>
      <p:ext uri="{BB962C8B-B14F-4D97-AF65-F5344CB8AC3E}">
        <p14:creationId xmlns:p14="http://schemas.microsoft.com/office/powerpoint/2010/main" val="35800794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a:t>Titelmasterformat durch Klicken bearbeiten</a:t>
            </a:r>
            <a:endParaRPr lang="en-US" dirty="0"/>
          </a:p>
        </p:txBody>
      </p:sp>
      <p:sp>
        <p:nvSpPr>
          <p:cNvPr id="5" name="Picture Placeholder 4"/>
          <p:cNvSpPr>
            <a:spLocks noGrp="1"/>
          </p:cNvSpPr>
          <p:nvPr>
            <p:ph type="pic" sz="quarter" idx="10"/>
          </p:nvPr>
        </p:nvSpPr>
        <p:spPr bwMode="gray">
          <a:xfrm>
            <a:off x="5745600" y="1690687"/>
            <a:ext cx="3078000" cy="4391025"/>
          </a:xfrm>
        </p:spPr>
        <p:txBody>
          <a:bodyPr tIns="1296000" rtlCol="0">
            <a:noAutofit/>
          </a:bodyPr>
          <a:lstStyle>
            <a:lvl1pPr algn="ctr">
              <a:defRPr b="0"/>
            </a:lvl1pPr>
          </a:lstStyle>
          <a:p>
            <a:pPr lvl="0"/>
            <a:r>
              <a:rPr lang="en-US" noProof="0"/>
              <a:t>Click icon to add picture</a:t>
            </a:r>
            <a:endParaRPr lang="en-US" noProof="0" dirty="0"/>
          </a:p>
        </p:txBody>
      </p:sp>
      <p:sp>
        <p:nvSpPr>
          <p:cNvPr id="7" name="Text Placeholder 6"/>
          <p:cNvSpPr>
            <a:spLocks noGrp="1"/>
          </p:cNvSpPr>
          <p:nvPr>
            <p:ph type="body" sz="quarter" idx="11"/>
          </p:nvPr>
        </p:nvSpPr>
        <p:spPr bwMode="gray">
          <a:xfrm>
            <a:off x="324000" y="1690687"/>
            <a:ext cx="5238000" cy="4391025"/>
          </a:xfrm>
        </p:spPr>
        <p:txBody>
          <a:bodyPr/>
          <a:lstStyle>
            <a:lvl1pPr>
              <a:defRPr/>
            </a:lvl1pPr>
          </a:lstStyle>
          <a:p>
            <a:pPr lvl="0"/>
            <a:r>
              <a:rPr lang="en-US" noProof="0" dirty="0" err="1"/>
              <a:t>Textmasterformate</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dirty="0"/>
          </a:p>
        </p:txBody>
      </p:sp>
    </p:spTree>
    <p:extLst>
      <p:ext uri="{BB962C8B-B14F-4D97-AF65-F5344CB8AC3E}">
        <p14:creationId xmlns:p14="http://schemas.microsoft.com/office/powerpoint/2010/main" val="10916726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Text with picture right 1">
    <p:spTree>
      <p:nvGrpSpPr>
        <p:cNvPr id="1" name=""/>
        <p:cNvGrpSpPr/>
        <p:nvPr/>
      </p:nvGrpSpPr>
      <p:grpSpPr>
        <a:xfrm>
          <a:off x="0" y="0"/>
          <a:ext cx="0" cy="0"/>
          <a:chOff x="0" y="0"/>
          <a:chExt cx="0" cy="0"/>
        </a:xfrm>
      </p:grpSpPr>
      <p:sp>
        <p:nvSpPr>
          <p:cNvPr id="2" name="Title 1"/>
          <p:cNvSpPr>
            <a:spLocks noGrp="1"/>
          </p:cNvSpPr>
          <p:nvPr>
            <p:ph type="title"/>
          </p:nvPr>
        </p:nvSpPr>
        <p:spPr bwMode="gray">
          <a:xfrm>
            <a:off x="323850" y="323850"/>
            <a:ext cx="8496300" cy="755650"/>
          </a:xfrm>
        </p:spPr>
        <p:txBody>
          <a:bodyPr/>
          <a:lstStyle>
            <a:lvl1pPr>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dirty="0"/>
          </a:p>
        </p:txBody>
      </p:sp>
      <p:sp>
        <p:nvSpPr>
          <p:cNvPr id="7" name="Text Placeholder 6"/>
          <p:cNvSpPr>
            <a:spLocks noGrp="1"/>
          </p:cNvSpPr>
          <p:nvPr>
            <p:ph type="body" sz="quarter" idx="11"/>
          </p:nvPr>
        </p:nvSpPr>
        <p:spPr bwMode="gray">
          <a:xfrm>
            <a:off x="324000" y="1690687"/>
            <a:ext cx="4175990" cy="4391025"/>
          </a:xfrm>
        </p:spPr>
        <p:txBody>
          <a:bodyPr/>
          <a:lstStyle>
            <a:lvl1pPr>
              <a:defRPr/>
            </a:lvl1pPr>
          </a:lstStyle>
          <a:p>
            <a:pPr lvl="0"/>
            <a:r>
              <a:rPr lang="en-US" noProof="0" dirty="0" err="1"/>
              <a:t>Textmasterformate</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dirty="0"/>
          </a:p>
        </p:txBody>
      </p:sp>
      <p:sp>
        <p:nvSpPr>
          <p:cNvPr id="6" name="Text Placeholder 6"/>
          <p:cNvSpPr>
            <a:spLocks noGrp="1"/>
          </p:cNvSpPr>
          <p:nvPr>
            <p:ph type="body" sz="quarter" idx="12"/>
          </p:nvPr>
        </p:nvSpPr>
        <p:spPr bwMode="gray">
          <a:xfrm>
            <a:off x="4644010" y="1690687"/>
            <a:ext cx="4176140" cy="4391025"/>
          </a:xfrm>
        </p:spPr>
        <p:txBody>
          <a:bodyPr/>
          <a:lstStyle>
            <a:lvl1pPr>
              <a:defRPr/>
            </a:lvl1pPr>
          </a:lstStyle>
          <a:p>
            <a:pPr lvl="0"/>
            <a:r>
              <a:rPr lang="en-US" noProof="0" dirty="0" err="1"/>
              <a:t>Textmasterformate</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a:p>
            <a:pPr lvl="1"/>
            <a:r>
              <a:rPr lang="en-US" noProof="0" dirty="0" err="1"/>
              <a:t>Zweite</a:t>
            </a:r>
            <a:r>
              <a:rPr lang="en-US" noProof="0" dirty="0"/>
              <a:t> </a:t>
            </a:r>
            <a:r>
              <a:rPr lang="en-US" noProof="0" dirty="0" err="1"/>
              <a:t>Ebene</a:t>
            </a:r>
            <a:endParaRPr lang="en-US" noProof="0" dirty="0"/>
          </a:p>
          <a:p>
            <a:pPr lvl="2"/>
            <a:r>
              <a:rPr lang="en-US" noProof="0" dirty="0" err="1"/>
              <a:t>Dritte</a:t>
            </a:r>
            <a:r>
              <a:rPr lang="en-US" noProof="0" dirty="0"/>
              <a:t> </a:t>
            </a:r>
            <a:r>
              <a:rPr lang="en-US" noProof="0" dirty="0" err="1"/>
              <a:t>Ebene</a:t>
            </a:r>
            <a:endParaRPr lang="en-US" noProof="0" dirty="0"/>
          </a:p>
          <a:p>
            <a:pPr lvl="3"/>
            <a:r>
              <a:rPr lang="en-US" noProof="0" dirty="0" err="1"/>
              <a:t>Vierte</a:t>
            </a:r>
            <a:r>
              <a:rPr lang="en-US" noProof="0" dirty="0"/>
              <a:t> </a:t>
            </a:r>
            <a:r>
              <a:rPr lang="en-US" noProof="0" dirty="0" err="1"/>
              <a:t>Ebene</a:t>
            </a:r>
            <a:endParaRPr lang="en-US" noProof="0" dirty="0"/>
          </a:p>
          <a:p>
            <a:pPr lvl="4"/>
            <a:r>
              <a:rPr lang="en-US" noProof="0" dirty="0" err="1"/>
              <a:t>Fünfte</a:t>
            </a:r>
            <a:r>
              <a:rPr lang="en-US" noProof="0" dirty="0"/>
              <a:t> </a:t>
            </a:r>
            <a:r>
              <a:rPr lang="en-US" noProof="0" dirty="0" err="1"/>
              <a:t>Ebene</a:t>
            </a:r>
            <a:endParaRPr lang="en-US" dirty="0"/>
          </a:p>
        </p:txBody>
      </p:sp>
    </p:spTree>
    <p:extLst>
      <p:ext uri="{BB962C8B-B14F-4D97-AF65-F5344CB8AC3E}">
        <p14:creationId xmlns:p14="http://schemas.microsoft.com/office/powerpoint/2010/main" val="4240452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a:t>Titelmasterformat durch Klicken bearbeiten</a:t>
            </a:r>
            <a:endParaRPr lang="en-US" dirty="0"/>
          </a:p>
        </p:txBody>
      </p:sp>
      <p:sp>
        <p:nvSpPr>
          <p:cNvPr id="5" name="Picture Placeholder 4"/>
          <p:cNvSpPr>
            <a:spLocks noGrp="1"/>
          </p:cNvSpPr>
          <p:nvPr>
            <p:ph type="pic" sz="quarter" idx="10"/>
          </p:nvPr>
        </p:nvSpPr>
        <p:spPr bwMode="gray">
          <a:xfrm>
            <a:off x="4654800" y="1692000"/>
            <a:ext cx="4165200" cy="4392000"/>
          </a:xfrm>
        </p:spPr>
        <p:txBody>
          <a:bodyPr tIns="1296000" rtlCol="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pPr lvl="0"/>
            <a:r>
              <a:rPr lang="en-US" noProof="0"/>
              <a:t>Click icon to add picture</a:t>
            </a:r>
            <a:endParaRPr lang="en-US" noProof="0" dirty="0"/>
          </a:p>
        </p:txBody>
      </p:sp>
      <p:sp>
        <p:nvSpPr>
          <p:cNvPr id="7" name="Text Placeholder 6"/>
          <p:cNvSpPr>
            <a:spLocks noGrp="1"/>
          </p:cNvSpPr>
          <p:nvPr>
            <p:ph type="body" sz="quarter" idx="11"/>
          </p:nvPr>
        </p:nvSpPr>
        <p:spPr bwMode="gray">
          <a:xfrm>
            <a:off x="324000" y="1692000"/>
            <a:ext cx="4165200" cy="4392000"/>
          </a:xfrm>
        </p:spPr>
        <p:txBody>
          <a:bodyPr/>
          <a:lstStyle>
            <a:lvl1pPr>
              <a:defRPr/>
            </a:lvl1pPr>
          </a:lstStyle>
          <a:p>
            <a:pPr lvl="0"/>
            <a:r>
              <a:rPr lang="en-US" noProof="0"/>
              <a:t>Textmasterformate durch Klicken bearbeiten</a:t>
            </a:r>
          </a:p>
          <a:p>
            <a:pPr lvl="1"/>
            <a:r>
              <a:rPr lang="en-US" noProof="0"/>
              <a:t>Zweite Ebene</a:t>
            </a:r>
          </a:p>
          <a:p>
            <a:pPr lvl="2"/>
            <a:r>
              <a:rPr lang="en-US" noProof="0"/>
              <a:t>Dritte Ebene</a:t>
            </a:r>
          </a:p>
          <a:p>
            <a:pPr lvl="3"/>
            <a:r>
              <a:rPr lang="en-US" noProof="0"/>
              <a:t>Vierte Ebene</a:t>
            </a:r>
          </a:p>
          <a:p>
            <a:pPr lvl="4"/>
            <a:r>
              <a:rPr lang="en-US" noProof="0"/>
              <a:t>Fünfte Ebene</a:t>
            </a:r>
            <a:endParaRPr lang="en-US" dirty="0"/>
          </a:p>
        </p:txBody>
      </p:sp>
    </p:spTree>
    <p:extLst>
      <p:ext uri="{BB962C8B-B14F-4D97-AF65-F5344CB8AC3E}">
        <p14:creationId xmlns:p14="http://schemas.microsoft.com/office/powerpoint/2010/main" val="4278969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dirty="0"/>
          </a:p>
        </p:txBody>
      </p:sp>
      <p:sp>
        <p:nvSpPr>
          <p:cNvPr id="5" name="Picture Placeholder 4"/>
          <p:cNvSpPr>
            <a:spLocks noGrp="1"/>
          </p:cNvSpPr>
          <p:nvPr>
            <p:ph type="pic" sz="quarter" idx="10"/>
          </p:nvPr>
        </p:nvSpPr>
        <p:spPr bwMode="gray">
          <a:xfrm>
            <a:off x="3575304" y="1692000"/>
            <a:ext cx="5238000" cy="4392000"/>
          </a:xfrm>
        </p:spPr>
        <p:txBody>
          <a:bodyPr tIns="1296000" rtlCol="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pPr lvl="0"/>
            <a:r>
              <a:rPr lang="en-US" noProof="0"/>
              <a:t>Click icon to add picture</a:t>
            </a:r>
            <a:endParaRPr lang="en-US" noProof="0" dirty="0"/>
          </a:p>
        </p:txBody>
      </p:sp>
      <p:sp>
        <p:nvSpPr>
          <p:cNvPr id="7" name="Text Placeholder 6"/>
          <p:cNvSpPr>
            <a:spLocks noGrp="1"/>
          </p:cNvSpPr>
          <p:nvPr>
            <p:ph type="body" sz="quarter" idx="11"/>
          </p:nvPr>
        </p:nvSpPr>
        <p:spPr bwMode="gray">
          <a:xfrm>
            <a:off x="324000" y="1692000"/>
            <a:ext cx="3078000" cy="4392000"/>
          </a:xfrm>
        </p:spPr>
        <p:txBody>
          <a:bodyPr/>
          <a:lstStyle>
            <a:lvl1pPr>
              <a:defRPr/>
            </a:lvl1pPr>
          </a:lstStyle>
          <a:p>
            <a:pPr lvl="0"/>
            <a:r>
              <a:rPr lang="en-US" noProof="0"/>
              <a:t>Textmasterformate durch Klicken bearbeiten</a:t>
            </a:r>
          </a:p>
          <a:p>
            <a:pPr lvl="1"/>
            <a:r>
              <a:rPr lang="en-US" noProof="0"/>
              <a:t>Zweite Ebene</a:t>
            </a:r>
          </a:p>
          <a:p>
            <a:pPr lvl="2"/>
            <a:r>
              <a:rPr lang="en-US" noProof="0"/>
              <a:t>Dritte Ebene</a:t>
            </a:r>
          </a:p>
          <a:p>
            <a:pPr lvl="3"/>
            <a:r>
              <a:rPr lang="en-US" noProof="0"/>
              <a:t>Vierte Ebene</a:t>
            </a:r>
          </a:p>
          <a:p>
            <a:pPr lvl="4"/>
            <a:r>
              <a:rPr lang="en-US" noProof="0"/>
              <a:t>Fünfte Ebene</a:t>
            </a:r>
            <a:endParaRPr lang="en-US" dirty="0"/>
          </a:p>
        </p:txBody>
      </p:sp>
    </p:spTree>
    <p:extLst>
      <p:ext uri="{BB962C8B-B14F-4D97-AF65-F5344CB8AC3E}">
        <p14:creationId xmlns:p14="http://schemas.microsoft.com/office/powerpoint/2010/main" val="20054451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Titelmasterformat durch Klicken bearbeiten</a:t>
            </a:r>
            <a:endParaRPr lang="en-US" dirty="0"/>
          </a:p>
        </p:txBody>
      </p:sp>
      <p:sp>
        <p:nvSpPr>
          <p:cNvPr id="4" name="Text Placeholder 3"/>
          <p:cNvSpPr>
            <a:spLocks noGrp="1"/>
          </p:cNvSpPr>
          <p:nvPr>
            <p:ph type="body" sz="quarter" idx="10"/>
          </p:nvPr>
        </p:nvSpPr>
        <p:spPr>
          <a:xfrm>
            <a:off x="324000" y="1690688"/>
            <a:ext cx="4165200" cy="1720800"/>
          </a:xfrm>
        </p:spPr>
        <p:txBody>
          <a:bodyPr/>
          <a:lstStyle>
            <a:lvl1pPr>
              <a:defRPr/>
            </a:lvl1pPr>
          </a:lstStyle>
          <a:p>
            <a:pPr lvl="0"/>
            <a:r>
              <a:rPr lang="en-US" noProof="0"/>
              <a:t>Textmasterformate durch Klicken bearbeiten</a:t>
            </a:r>
          </a:p>
          <a:p>
            <a:pPr lvl="1"/>
            <a:r>
              <a:rPr lang="en-US" noProof="0"/>
              <a:t>Zweite Ebene</a:t>
            </a:r>
          </a:p>
        </p:txBody>
      </p:sp>
      <p:sp>
        <p:nvSpPr>
          <p:cNvPr id="13" name="Text Placeholder 3"/>
          <p:cNvSpPr>
            <a:spLocks noGrp="1"/>
          </p:cNvSpPr>
          <p:nvPr>
            <p:ph type="body" sz="quarter" idx="14"/>
          </p:nvPr>
        </p:nvSpPr>
        <p:spPr>
          <a:xfrm>
            <a:off x="4654800" y="1690688"/>
            <a:ext cx="4165200" cy="1720800"/>
          </a:xfrm>
        </p:spPr>
        <p:txBody>
          <a:bodyPr/>
          <a:lstStyle>
            <a:lvl1pPr>
              <a:defRPr/>
            </a:lvl1pPr>
          </a:lstStyle>
          <a:p>
            <a:pPr lvl="0"/>
            <a:r>
              <a:rPr lang="en-US" noProof="0"/>
              <a:t>Textmasterformate durch Klicken bearbeiten</a:t>
            </a:r>
          </a:p>
          <a:p>
            <a:pPr lvl="1"/>
            <a:r>
              <a:rPr lang="en-US" noProof="0"/>
              <a:t>Zweite Ebene</a:t>
            </a:r>
          </a:p>
        </p:txBody>
      </p:sp>
      <p:sp>
        <p:nvSpPr>
          <p:cNvPr id="9" name="Picture Placeholder 4"/>
          <p:cNvSpPr>
            <a:spLocks noGrp="1"/>
          </p:cNvSpPr>
          <p:nvPr>
            <p:ph type="pic" sz="quarter" idx="15"/>
          </p:nvPr>
        </p:nvSpPr>
        <p:spPr bwMode="gray">
          <a:xfrm>
            <a:off x="324000" y="3573490"/>
            <a:ext cx="4165200" cy="2508223"/>
          </a:xfrm>
        </p:spPr>
        <p:txBody>
          <a:bodyPr tIns="504000" rtlCol="0">
            <a:noAutofit/>
          </a:bodyPr>
          <a:lstStyle>
            <a:lvl1pPr algn="ctr">
              <a:defRPr b="0"/>
            </a:lvl1pPr>
          </a:lstStyle>
          <a:p>
            <a:pPr lvl="0"/>
            <a:r>
              <a:rPr lang="en-US" noProof="0"/>
              <a:t>Click icon to add picture</a:t>
            </a:r>
            <a:endParaRPr lang="en-US" noProof="0" dirty="0"/>
          </a:p>
        </p:txBody>
      </p:sp>
      <p:sp>
        <p:nvSpPr>
          <p:cNvPr id="11" name="Picture Placeholder 4"/>
          <p:cNvSpPr>
            <a:spLocks noGrp="1"/>
          </p:cNvSpPr>
          <p:nvPr>
            <p:ph type="pic" sz="quarter" idx="16"/>
          </p:nvPr>
        </p:nvSpPr>
        <p:spPr bwMode="gray">
          <a:xfrm>
            <a:off x="4654800" y="3573490"/>
            <a:ext cx="4165200" cy="2508223"/>
          </a:xfrm>
        </p:spPr>
        <p:txBody>
          <a:bodyPr tIns="504000" rtlCol="0">
            <a:noAutofit/>
          </a:bodyPr>
          <a:lstStyle>
            <a:lvl1pPr algn="ctr">
              <a:defRPr b="0"/>
            </a:lvl1pPr>
          </a:lstStyle>
          <a:p>
            <a:pPr lvl="0"/>
            <a:r>
              <a:rPr lang="en-US" noProof="0"/>
              <a:t>Click icon to add picture</a:t>
            </a:r>
            <a:endParaRPr lang="en-US" noProof="0" dirty="0"/>
          </a:p>
        </p:txBody>
      </p:sp>
    </p:spTree>
    <p:extLst>
      <p:ext uri="{BB962C8B-B14F-4D97-AF65-F5344CB8AC3E}">
        <p14:creationId xmlns:p14="http://schemas.microsoft.com/office/powerpoint/2010/main" val="31251151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6"/>
          <p:cNvSpPr txBox="1"/>
          <p:nvPr/>
        </p:nvSpPr>
        <p:spPr bwMode="gray">
          <a:xfrm>
            <a:off x="323850" y="1692275"/>
            <a:ext cx="4165600" cy="4357688"/>
          </a:xfrm>
          <a:prstGeom prst="rect">
            <a:avLst/>
          </a:prstGeom>
          <a:noFill/>
        </p:spPr>
        <p:txBody>
          <a:bodyPr lIns="0" tIns="0" rIns="0" bIns="0">
            <a:spAutoFit/>
          </a:bodyPr>
          <a:lstStyle/>
          <a:p>
            <a:pPr fontAlgn="auto">
              <a:lnSpc>
                <a:spcPct val="95000"/>
              </a:lnSpc>
              <a:spcBef>
                <a:spcPts val="400"/>
              </a:spcBef>
              <a:spcAft>
                <a:spcPts val="0"/>
              </a:spcAft>
              <a:defRPr/>
            </a:pPr>
            <a:r>
              <a:rPr lang="en-US" sz="800" noProof="1">
                <a:latin typeface="+mn-lt"/>
                <a:ea typeface="MS PGothic" pitchFamily="34" charset="-128"/>
                <a:cs typeface="+mn-cs"/>
              </a:rPr>
              <a:t>No part of this publication may be reproduced or transmitted in any form or for any purpose without the express permission of SAP AG. The information contained herein may be changed without prior notice.</a:t>
            </a:r>
          </a:p>
          <a:p>
            <a:pPr fontAlgn="auto">
              <a:lnSpc>
                <a:spcPct val="95000"/>
              </a:lnSpc>
              <a:spcBef>
                <a:spcPts val="400"/>
              </a:spcBef>
              <a:spcAft>
                <a:spcPts val="0"/>
              </a:spcAft>
              <a:defRPr/>
            </a:pPr>
            <a:r>
              <a:rPr lang="en-US" sz="800" noProof="1">
                <a:latin typeface="+mn-lt"/>
                <a:ea typeface="MS PGothic" pitchFamily="34" charset="-128"/>
                <a:cs typeface="+mn-cs"/>
              </a:rPr>
              <a:t>Some software products marketed by SAP AG and its distributors contain proprietary software components of other software vendors.</a:t>
            </a:r>
          </a:p>
          <a:p>
            <a:pPr fontAlgn="auto">
              <a:lnSpc>
                <a:spcPct val="95000"/>
              </a:lnSpc>
              <a:spcBef>
                <a:spcPts val="400"/>
              </a:spcBef>
              <a:spcAft>
                <a:spcPts val="0"/>
              </a:spcAft>
              <a:defRPr/>
            </a:pPr>
            <a:r>
              <a:rPr lang="en-US" sz="800" noProof="1">
                <a:latin typeface="+mn-lt"/>
                <a:ea typeface="MS PGothic" pitchFamily="34" charset="-128"/>
                <a:cs typeface="+mn-cs"/>
              </a:rPr>
              <a:t>Microsoft, Windows, Excel, Outlook, and PowerPoint are registered trademarks of Microsoft Corporation. </a:t>
            </a:r>
          </a:p>
          <a:p>
            <a:pPr fontAlgn="auto">
              <a:lnSpc>
                <a:spcPct val="95000"/>
              </a:lnSpc>
              <a:spcBef>
                <a:spcPts val="400"/>
              </a:spcBef>
              <a:spcAft>
                <a:spcPts val="0"/>
              </a:spcAft>
              <a:defRPr/>
            </a:pPr>
            <a:r>
              <a:rPr lang="en-US" sz="800" noProof="1">
                <a:latin typeface="+mn-lt"/>
                <a:ea typeface="MS PGothic" pitchFamily="34" charset="-128"/>
                <a:cs typeface="+mn-cs"/>
              </a:rPr>
              <a:t>IBM, DB2, DB2 Universal Database, System i, System i5, System p, System p5, System x, System z, System z10, System z9, z10, z9, iSeries, pSeries, xSeries, zSeries, eServer, z/VM, z/OS, i5/OS, S/390, OS/390, OS/400, AS/400, S/390 Parallel Enterprise Server, PowerVM, Power Architecture, POWER6+, POWER6, POWER5+, POWER5, POWER, OpenPower, PowerPC, BatchPipes, BladeCenter, System Storage, GPFS, HACMP, RETAIN, DB2 Connect, RACF, Redbooks, OS/2, Parallel Sysplex, MVS/ESA, AIX, Intelligent Miner, WebSphere, Netfinity, Tivoli and Informix are trademarks or registered trademarks of IBM Corporation.</a:t>
            </a:r>
          </a:p>
          <a:p>
            <a:pPr fontAlgn="auto">
              <a:lnSpc>
                <a:spcPct val="95000"/>
              </a:lnSpc>
              <a:spcBef>
                <a:spcPts val="400"/>
              </a:spcBef>
              <a:spcAft>
                <a:spcPts val="0"/>
              </a:spcAft>
              <a:defRPr/>
            </a:pPr>
            <a:r>
              <a:rPr lang="en-US" sz="800" noProof="1">
                <a:latin typeface="+mn-lt"/>
                <a:ea typeface="MS PGothic" pitchFamily="34" charset="-128"/>
                <a:cs typeface="+mn-cs"/>
              </a:rPr>
              <a:t>Linux is the registered trademark of Linus Torvalds in the U.S. and other countries.</a:t>
            </a:r>
          </a:p>
          <a:p>
            <a:pPr fontAlgn="auto">
              <a:lnSpc>
                <a:spcPct val="95000"/>
              </a:lnSpc>
              <a:spcBef>
                <a:spcPts val="400"/>
              </a:spcBef>
              <a:spcAft>
                <a:spcPts val="0"/>
              </a:spcAft>
              <a:defRPr/>
            </a:pPr>
            <a:r>
              <a:rPr lang="en-US" sz="800" noProof="1">
                <a:latin typeface="+mn-lt"/>
                <a:ea typeface="MS PGothic" pitchFamily="34" charset="-128"/>
                <a:cs typeface="+mn-cs"/>
              </a:rPr>
              <a:t>Adobe, the Adobe logo, Acrobat, PostScript, and Reader are either trademarks or registered trademarks of Adobe Systems Incorporated in the United States and/or other countries.</a:t>
            </a:r>
          </a:p>
          <a:p>
            <a:pPr fontAlgn="auto">
              <a:lnSpc>
                <a:spcPct val="95000"/>
              </a:lnSpc>
              <a:spcBef>
                <a:spcPts val="400"/>
              </a:spcBef>
              <a:spcAft>
                <a:spcPts val="0"/>
              </a:spcAft>
              <a:defRPr/>
            </a:pPr>
            <a:r>
              <a:rPr lang="en-US" sz="800" noProof="1">
                <a:latin typeface="+mn-lt"/>
                <a:ea typeface="MS PGothic" pitchFamily="34" charset="-128"/>
                <a:cs typeface="+mn-cs"/>
              </a:rPr>
              <a:t>Oracle is a registered trademark of Oracle Corporation.</a:t>
            </a:r>
          </a:p>
          <a:p>
            <a:pPr fontAlgn="auto">
              <a:lnSpc>
                <a:spcPct val="95000"/>
              </a:lnSpc>
              <a:spcBef>
                <a:spcPts val="400"/>
              </a:spcBef>
              <a:spcAft>
                <a:spcPts val="0"/>
              </a:spcAft>
              <a:defRPr/>
            </a:pPr>
            <a:r>
              <a:rPr lang="en-US" sz="800" noProof="1">
                <a:latin typeface="+mn-lt"/>
                <a:ea typeface="MS PGothic" pitchFamily="34" charset="-128"/>
                <a:cs typeface="+mn-cs"/>
              </a:rPr>
              <a:t>UNIX, X/Open, OSF/1, and Motif are registered trademarks of the Open Group.</a:t>
            </a:r>
          </a:p>
          <a:p>
            <a:pPr fontAlgn="auto">
              <a:lnSpc>
                <a:spcPct val="95000"/>
              </a:lnSpc>
              <a:spcBef>
                <a:spcPts val="400"/>
              </a:spcBef>
              <a:spcAft>
                <a:spcPts val="0"/>
              </a:spcAft>
              <a:defRPr/>
            </a:pPr>
            <a:r>
              <a:rPr lang="en-US" sz="800" noProof="1">
                <a:latin typeface="+mn-lt"/>
                <a:ea typeface="MS PGothic" pitchFamily="34" charset="-128"/>
                <a:cs typeface="+mn-cs"/>
              </a:rPr>
              <a:t>Citrix, ICA, Program Neighborhood, MetaFrame, WinFrame, VideoFrame, and MultiWin are trademarks or registered trademarks of Citrix Systems, Inc.</a:t>
            </a:r>
          </a:p>
          <a:p>
            <a:pPr fontAlgn="auto">
              <a:lnSpc>
                <a:spcPct val="95000"/>
              </a:lnSpc>
              <a:spcBef>
                <a:spcPts val="400"/>
              </a:spcBef>
              <a:spcAft>
                <a:spcPts val="0"/>
              </a:spcAft>
              <a:defRPr/>
            </a:pPr>
            <a:r>
              <a:rPr lang="en-US" sz="800" noProof="1">
                <a:latin typeface="+mn-lt"/>
                <a:ea typeface="MS PGothic" pitchFamily="34" charset="-128"/>
                <a:cs typeface="+mn-cs"/>
              </a:rPr>
              <a:t>HTML, XML, XHTML and W3C are trademarks or registered trademarks of W3C®, World Wide Web Consortium, Massachusetts Institute of Technology. </a:t>
            </a:r>
          </a:p>
          <a:p>
            <a:pPr fontAlgn="auto">
              <a:lnSpc>
                <a:spcPct val="95000"/>
              </a:lnSpc>
              <a:spcBef>
                <a:spcPts val="400"/>
              </a:spcBef>
              <a:spcAft>
                <a:spcPts val="0"/>
              </a:spcAft>
              <a:defRPr/>
            </a:pPr>
            <a:r>
              <a:rPr lang="en-US" sz="800" noProof="1">
                <a:latin typeface="+mn-lt"/>
                <a:ea typeface="MS PGothic" pitchFamily="34" charset="-128"/>
                <a:cs typeface="+mn-cs"/>
              </a:rPr>
              <a:t>Java is a registered trademark of Sun Microsystems, Inc.</a:t>
            </a:r>
          </a:p>
          <a:p>
            <a:pPr fontAlgn="auto">
              <a:lnSpc>
                <a:spcPct val="95000"/>
              </a:lnSpc>
              <a:spcBef>
                <a:spcPts val="400"/>
              </a:spcBef>
              <a:spcAft>
                <a:spcPts val="0"/>
              </a:spcAft>
              <a:defRPr/>
            </a:pPr>
            <a:r>
              <a:rPr lang="en-US" sz="800" noProof="1">
                <a:latin typeface="+mn-lt"/>
                <a:ea typeface="MS PGothic" pitchFamily="34" charset="-128"/>
                <a:cs typeface="+mn-cs"/>
              </a:rPr>
              <a:t>JavaScript is a registered trademark of Sun Microsystems, Inc., used under license for technology invented and implemented by Netscape. </a:t>
            </a:r>
          </a:p>
          <a:p>
            <a:pPr fontAlgn="auto">
              <a:lnSpc>
                <a:spcPct val="95000"/>
              </a:lnSpc>
              <a:spcBef>
                <a:spcPts val="400"/>
              </a:spcBef>
              <a:spcAft>
                <a:spcPts val="0"/>
              </a:spcAft>
              <a:defRPr/>
            </a:pPr>
            <a:r>
              <a:rPr lang="en-US" sz="800" noProof="1">
                <a:latin typeface="+mn-lt"/>
                <a:ea typeface="MS PGothic" pitchFamily="34" charset="-128"/>
                <a:cs typeface="+mn-cs"/>
              </a:rPr>
              <a:t>SAP, R/3, SAP NetWeaver, Duet, PartnerEdge, ByDesign, SAP BusinessObjects Explorer, StreamWork, and other SAP products and services mentioned herein as well as their respective logos are trademarks or registered trademarks of SAP AG in Germany and other countries.</a:t>
            </a:r>
          </a:p>
        </p:txBody>
      </p:sp>
      <p:sp>
        <p:nvSpPr>
          <p:cNvPr id="3" name="TextBox 10"/>
          <p:cNvSpPr txBox="1"/>
          <p:nvPr userDrawn="1"/>
        </p:nvSpPr>
        <p:spPr bwMode="gray">
          <a:xfrm>
            <a:off x="323850" y="323850"/>
            <a:ext cx="5311775" cy="755650"/>
          </a:xfrm>
          <a:prstGeom prst="rect">
            <a:avLst/>
          </a:prstGeom>
        </p:spPr>
        <p:txBody>
          <a:bodyPr lIns="0" tIns="0" rIns="0" bIns="0" anchor="ctr"/>
          <a:lstStyle/>
          <a:p>
            <a:pPr fontAlgn="auto">
              <a:spcAft>
                <a:spcPts val="0"/>
              </a:spcAft>
              <a:defRPr/>
            </a:pPr>
            <a:r>
              <a:rPr lang="en-US" sz="2400" b="1" dirty="0">
                <a:solidFill>
                  <a:schemeClr val="accent2"/>
                </a:solidFill>
                <a:latin typeface="+mj-lt"/>
                <a:ea typeface="+mj-ea"/>
                <a:cs typeface="+mj-cs"/>
              </a:rPr>
              <a:t>© 2016 SAP AG. All rights reserved</a:t>
            </a:r>
          </a:p>
        </p:txBody>
      </p:sp>
      <p:sp>
        <p:nvSpPr>
          <p:cNvPr id="4" name="TextBox 5"/>
          <p:cNvSpPr txBox="1"/>
          <p:nvPr userDrawn="1"/>
        </p:nvSpPr>
        <p:spPr bwMode="gray">
          <a:xfrm>
            <a:off x="4654550" y="1692275"/>
            <a:ext cx="4165600" cy="3867150"/>
          </a:xfrm>
          <a:prstGeom prst="rect">
            <a:avLst/>
          </a:prstGeom>
          <a:noFill/>
        </p:spPr>
        <p:txBody>
          <a:bodyPr lIns="0" tIns="0" rIns="0" bIns="0">
            <a:spAutoFit/>
          </a:bodyPr>
          <a:lstStyle/>
          <a:p>
            <a:pPr fontAlgn="t">
              <a:lnSpc>
                <a:spcPct val="95000"/>
              </a:lnSpc>
              <a:spcBef>
                <a:spcPts val="400"/>
              </a:spcBef>
              <a:spcAft>
                <a:spcPts val="0"/>
              </a:spcAft>
              <a:defRPr/>
            </a:pPr>
            <a:r>
              <a:rPr lang="en-US" sz="800" noProof="1">
                <a:latin typeface="Arial"/>
                <a:ea typeface="MS PGothic" pitchFamily="34" charset="-128"/>
                <a:cs typeface="+mn-cs"/>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SAP company.</a:t>
            </a:r>
          </a:p>
          <a:p>
            <a:pPr fontAlgn="auto">
              <a:lnSpc>
                <a:spcPct val="95000"/>
              </a:lnSpc>
              <a:spcBef>
                <a:spcPts val="400"/>
              </a:spcBef>
              <a:spcAft>
                <a:spcPts val="0"/>
              </a:spcAft>
              <a:defRPr/>
            </a:pPr>
            <a:r>
              <a:rPr lang="en-US" sz="800" noProof="1">
                <a:latin typeface="Arial"/>
                <a:ea typeface="MS PGothic" pitchFamily="34" charset="-128"/>
                <a:cs typeface="+mn-cs"/>
              </a:rPr>
              <a:t>Sybase and Adaptive Server, iAnywhere, Sybase 365, SQL Anywhere, and other Sybase products and services mentioned herein as well as their respective logos are trademarks or registered trademarks of Sybase, Inc. Sybase is an SAP company.</a:t>
            </a:r>
          </a:p>
          <a:p>
            <a:pPr fontAlgn="auto">
              <a:lnSpc>
                <a:spcPct val="95000"/>
              </a:lnSpc>
              <a:spcBef>
                <a:spcPts val="400"/>
              </a:spcBef>
              <a:spcAft>
                <a:spcPts val="0"/>
              </a:spcAft>
              <a:defRPr/>
            </a:pPr>
            <a:r>
              <a:rPr lang="en-US" sz="800" noProof="1">
                <a:latin typeface="Arial"/>
                <a:ea typeface="MS PGothic" pitchFamily="34" charset="-128"/>
                <a:cs typeface="+mn-cs"/>
              </a:rPr>
              <a:t>All other product and service names mentioned are the trademarks of their respective companies. Data contained in this document serves informational purposes only. National product specifications may vary.</a:t>
            </a:r>
          </a:p>
          <a:p>
            <a:pPr fontAlgn="auto">
              <a:lnSpc>
                <a:spcPct val="95000"/>
              </a:lnSpc>
              <a:spcBef>
                <a:spcPts val="400"/>
              </a:spcBef>
              <a:spcAft>
                <a:spcPts val="0"/>
              </a:spcAft>
              <a:defRPr/>
            </a:pPr>
            <a:r>
              <a:rPr lang="en-US" sz="800" noProof="1">
                <a:latin typeface="Arial"/>
                <a:ea typeface="MS PGothic" pitchFamily="34" charset="-128"/>
                <a:cs typeface="+mn-cs"/>
              </a:rPr>
              <a:t>The information in this document is proprietary to SAP. No part of this document may be reproduced, copied, or transmitted in any form or for any purpose without the express prior written permission of SAP AG.</a:t>
            </a:r>
          </a:p>
          <a:p>
            <a:pPr fontAlgn="auto">
              <a:lnSpc>
                <a:spcPct val="95000"/>
              </a:lnSpc>
              <a:spcBef>
                <a:spcPts val="400"/>
              </a:spcBef>
              <a:spcAft>
                <a:spcPts val="0"/>
              </a:spcAft>
              <a:defRPr/>
            </a:pPr>
            <a:r>
              <a:rPr lang="en-US" sz="800" noProof="1">
                <a:latin typeface="Arial"/>
                <a:ea typeface="MS PGothic" pitchFamily="34" charset="-128"/>
                <a:cs typeface="+mn-cs"/>
              </a:rPr>
              <a:t>This document is a preliminary version and not subject to your license agreement or any other agreement with SAP. This document contains only intended strategies, developments, and functionalities of the SAP® product and is not intended to be binding upon SAP to any particular course of business, product strategy, and/or development. Please note that this document is subject to change and may be changed by SAP at any time without notice.</a:t>
            </a:r>
          </a:p>
          <a:p>
            <a:pPr fontAlgn="auto">
              <a:lnSpc>
                <a:spcPct val="95000"/>
              </a:lnSpc>
              <a:spcBef>
                <a:spcPts val="400"/>
              </a:spcBef>
              <a:spcAft>
                <a:spcPts val="0"/>
              </a:spcAft>
              <a:defRPr/>
            </a:pPr>
            <a:r>
              <a:rPr lang="en-US" sz="800" noProof="1">
                <a:latin typeface="Arial"/>
                <a:ea typeface="MS PGothic" pitchFamily="34" charset="-128"/>
                <a:cs typeface="+mn-cs"/>
              </a:rPr>
              <a:t>SAP assumes no responsibility for errors or omissions in this document. SAP does not warrant the accuracy or completeness of the information, text, graphics, links, or other items contained within this material. This document is provided without a warranty of any kind, either express or implied, including but not limited to the implied warranties of merchantability, fitness for a particular purpose, or non-infringement.</a:t>
            </a:r>
          </a:p>
          <a:p>
            <a:pPr fontAlgn="auto">
              <a:lnSpc>
                <a:spcPct val="95000"/>
              </a:lnSpc>
              <a:spcBef>
                <a:spcPts val="400"/>
              </a:spcBef>
              <a:spcAft>
                <a:spcPts val="0"/>
              </a:spcAft>
              <a:defRPr/>
            </a:pPr>
            <a:r>
              <a:rPr lang="en-US" sz="800" noProof="1">
                <a:latin typeface="Arial"/>
                <a:ea typeface="MS PGothic" pitchFamily="34" charset="-128"/>
                <a:cs typeface="+mn-cs"/>
              </a:rPr>
              <a:t>SAP shall have no liability for damages of any kind including without limitation direct, special, indirect, or consequential damages that may result from the use of these materials. This limitation shall not apply in cases of intent or gross negligence.</a:t>
            </a:r>
          </a:p>
          <a:p>
            <a:pPr fontAlgn="auto">
              <a:lnSpc>
                <a:spcPct val="95000"/>
              </a:lnSpc>
              <a:spcBef>
                <a:spcPts val="400"/>
              </a:spcBef>
              <a:spcAft>
                <a:spcPts val="0"/>
              </a:spcAft>
              <a:defRPr/>
            </a:pPr>
            <a:r>
              <a:rPr lang="en-US" sz="800" noProof="1">
                <a:latin typeface="Arial"/>
                <a:ea typeface="MS PGothic" pitchFamily="34" charset="-128"/>
                <a:cs typeface="+mn-cs"/>
              </a:rPr>
              <a:t>The statutory liability for personal injury and defective products is not affected. SAP has no control over the information that you may access through the use of hot links contained in these materials and does not endorse your use of third-party Web pages nor provide any warranty whatsoever relating to third-party Web pages.</a:t>
            </a:r>
          </a:p>
        </p:txBody>
      </p:sp>
    </p:spTree>
    <p:extLst>
      <p:ext uri="{BB962C8B-B14F-4D97-AF65-F5344CB8AC3E}">
        <p14:creationId xmlns:p14="http://schemas.microsoft.com/office/powerpoint/2010/main" val="4088609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ertical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Titelmasterformat durch Klicken bearbeiten</a:t>
            </a:r>
            <a:endParaRPr lang="en-US" dirty="0"/>
          </a:p>
        </p:txBody>
      </p:sp>
      <p:sp>
        <p:nvSpPr>
          <p:cNvPr id="5" name="Content Placeholder 4"/>
          <p:cNvSpPr>
            <a:spLocks noGrp="1"/>
          </p:cNvSpPr>
          <p:nvPr>
            <p:ph sz="quarter" idx="10"/>
          </p:nvPr>
        </p:nvSpPr>
        <p:spPr>
          <a:xfrm>
            <a:off x="324290" y="1700758"/>
            <a:ext cx="4175700" cy="4392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4"/>
          <p:cNvSpPr>
            <a:spLocks noGrp="1"/>
          </p:cNvSpPr>
          <p:nvPr>
            <p:ph sz="quarter" idx="11"/>
          </p:nvPr>
        </p:nvSpPr>
        <p:spPr>
          <a:xfrm>
            <a:off x="4644450" y="1700758"/>
            <a:ext cx="4175700" cy="4392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284875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orizontal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Titelmasterformat durch Klicken bearbeiten</a:t>
            </a:r>
            <a:endParaRPr lang="en-US" dirty="0"/>
          </a:p>
        </p:txBody>
      </p:sp>
      <p:sp>
        <p:nvSpPr>
          <p:cNvPr id="5" name="Content Placeholder 4"/>
          <p:cNvSpPr>
            <a:spLocks noGrp="1"/>
          </p:cNvSpPr>
          <p:nvPr>
            <p:ph sz="quarter" idx="10"/>
          </p:nvPr>
        </p:nvSpPr>
        <p:spPr>
          <a:xfrm>
            <a:off x="324290" y="1700758"/>
            <a:ext cx="8495860" cy="2160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4"/>
          <p:cNvSpPr>
            <a:spLocks noGrp="1"/>
          </p:cNvSpPr>
          <p:nvPr>
            <p:ph sz="quarter" idx="11"/>
          </p:nvPr>
        </p:nvSpPr>
        <p:spPr>
          <a:xfrm>
            <a:off x="323850" y="3933070"/>
            <a:ext cx="8496300" cy="21597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998827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Fullscree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Titelmasterformat durch Klicken bearbeiten</a:t>
            </a:r>
            <a:endParaRPr lang="en-US" dirty="0"/>
          </a:p>
        </p:txBody>
      </p:sp>
      <p:sp>
        <p:nvSpPr>
          <p:cNvPr id="5" name="Content Placeholder 4"/>
          <p:cNvSpPr>
            <a:spLocks noGrp="1"/>
          </p:cNvSpPr>
          <p:nvPr>
            <p:ph sz="quarter" idx="10"/>
          </p:nvPr>
        </p:nvSpPr>
        <p:spPr>
          <a:xfrm>
            <a:off x="36250" y="1340708"/>
            <a:ext cx="9072380" cy="5112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625316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al Fullscree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Titelmasterformat durch Klicken bearbeiten</a:t>
            </a:r>
            <a:endParaRPr lang="en-US" dirty="0"/>
          </a:p>
        </p:txBody>
      </p:sp>
      <p:sp>
        <p:nvSpPr>
          <p:cNvPr id="3" name="Rectangle 2"/>
          <p:cNvSpPr/>
          <p:nvPr userDrawn="1"/>
        </p:nvSpPr>
        <p:spPr bwMode="gray">
          <a:xfrm>
            <a:off x="0" y="0"/>
            <a:ext cx="9144000" cy="6858000"/>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5" name="Content Placeholder 4"/>
          <p:cNvSpPr>
            <a:spLocks noGrp="1"/>
          </p:cNvSpPr>
          <p:nvPr>
            <p:ph sz="quarter" idx="10"/>
          </p:nvPr>
        </p:nvSpPr>
        <p:spPr>
          <a:xfrm>
            <a:off x="0" y="0"/>
            <a:ext cx="9144000"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020194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a:grpSpLocks/>
          </p:cNvGrpSpPr>
          <p:nvPr userDrawn="1"/>
        </p:nvGrpSpPr>
        <p:grpSpPr bwMode="auto">
          <a:xfrm>
            <a:off x="323850" y="0"/>
            <a:ext cx="8496300" cy="6535738"/>
            <a:chOff x="324000" y="-1"/>
            <a:chExt cx="8496000" cy="6535739"/>
          </a:xfrm>
        </p:grpSpPr>
        <p:sp>
          <p:nvSpPr>
            <p:cNvPr id="5" name="Rectangle 5"/>
            <p:cNvSpPr>
              <a:spLocks noChangeArrowheads="1"/>
            </p:cNvSpPr>
            <p:nvPr userDrawn="1"/>
          </p:nvSpPr>
          <p:spPr bwMode="gray">
            <a:xfrm>
              <a:off x="324000" y="-1"/>
              <a:ext cx="8496000" cy="2143125"/>
            </a:xfrm>
            <a:prstGeom prst="rect">
              <a:avLst/>
            </a:prstGeom>
            <a:solidFill>
              <a:schemeClr val="tx1">
                <a:alpha val="74901"/>
              </a:schemeClr>
            </a:solidFill>
            <a:ln w="6350" algn="ctr">
              <a:noFill/>
              <a:miter lim="800000"/>
              <a:headEnd/>
              <a:tailEnd/>
            </a:ln>
          </p:spPr>
          <p:txBody>
            <a:bodyPr lIns="90000" tIns="72000" rIns="90000" bIns="72000" anchor="ctr"/>
            <a:lstStyle/>
            <a:p>
              <a:pPr algn="ctr">
                <a:spcBef>
                  <a:spcPct val="50000"/>
                </a:spcBef>
                <a:buClr>
                  <a:srgbClr val="F0AB00"/>
                </a:buClr>
                <a:buSzPct val="80000"/>
                <a:defRPr/>
              </a:pPr>
              <a:endParaRPr lang="en-US">
                <a:latin typeface="Arial" pitchFamily="34" charset="0"/>
                <a:ea typeface="Arial Unicode MS" pitchFamily="34" charset="-128"/>
                <a:cs typeface="Arial Unicode MS" pitchFamily="34" charset="-128"/>
              </a:endParaRPr>
            </a:p>
          </p:txBody>
        </p:sp>
        <p:pic>
          <p:nvPicPr>
            <p:cNvPr id="6" name="Picture 7" descr="SAP_grad_R_pref.png"/>
            <p:cNvPicPr>
              <a:picLocks noChangeAspect="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328613" y="6081713"/>
              <a:ext cx="916953"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Rectangle 171"/>
            <p:cNvSpPr>
              <a:spLocks noChangeArrowheads="1"/>
            </p:cNvSpPr>
            <p:nvPr userDrawn="1"/>
          </p:nvSpPr>
          <p:spPr bwMode="gray">
            <a:xfrm>
              <a:off x="324000" y="-1"/>
              <a:ext cx="84960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a:latin typeface="Arial" pitchFamily="34" charset="0"/>
                <a:ea typeface="Arial Unicode MS" pitchFamily="34" charset="-128"/>
                <a:cs typeface="Arial Unicode MS" pitchFamily="34" charset="-128"/>
              </a:endParaRPr>
            </a:p>
          </p:txBody>
        </p:sp>
      </p:grpSp>
      <p:sp>
        <p:nvSpPr>
          <p:cNvPr id="8" name="Rounded Rectangle 9"/>
          <p:cNvSpPr/>
          <p:nvPr userDrawn="1"/>
        </p:nvSpPr>
        <p:spPr bwMode="gray">
          <a:xfrm rot="900000">
            <a:off x="7310438" y="3348038"/>
            <a:ext cx="1474787" cy="466725"/>
          </a:xfrm>
          <a:prstGeom prst="roundRect">
            <a:avLst>
              <a:gd name="adj" fmla="val 16667"/>
            </a:avLst>
          </a:prstGeom>
          <a:solidFill>
            <a:srgbClr val="FF0000"/>
          </a:solidFill>
          <a:ln>
            <a:noFill/>
            <a:headEnd/>
            <a:tailEnd/>
          </a:ln>
          <a:effectLst/>
        </p:spPr>
        <p:style>
          <a:lnRef idx="3">
            <a:schemeClr val="lt1"/>
          </a:lnRef>
          <a:fillRef idx="1">
            <a:schemeClr val="accent6"/>
          </a:fillRef>
          <a:effectRef idx="1">
            <a:schemeClr val="accent6"/>
          </a:effectRef>
          <a:fontRef idx="minor">
            <a:schemeClr val="lt1"/>
          </a:fontRef>
        </p:style>
        <p:txBody>
          <a:bodyPr wrap="none" lIns="144000" tIns="72000" rIns="144000" bIns="72000" anchor="ctr">
            <a:spAutoFit/>
          </a:bodyPr>
          <a:lstStyle/>
          <a:p>
            <a:pPr algn="ctr">
              <a:spcBef>
                <a:spcPct val="50000"/>
              </a:spcBef>
              <a:buClr>
                <a:srgbClr val="F0AB00"/>
              </a:buClr>
              <a:buSzPct val="80000"/>
              <a:defRPr/>
            </a:pPr>
            <a:r>
              <a:rPr lang="en-US" kern="0">
                <a:solidFill>
                  <a:schemeClr val="bg1"/>
                </a:solidFill>
                <a:ea typeface="Arial Unicode MS" pitchFamily="34" charset="-128"/>
                <a:cs typeface="Arial Unicode MS" pitchFamily="34" charset="-128"/>
                <a:sym typeface="Arial"/>
              </a:rPr>
              <a:t>INTERNAL</a:t>
            </a:r>
            <a:endParaRPr lang="en-US" kern="0" dirty="0">
              <a:solidFill>
                <a:schemeClr val="bg1"/>
              </a:solidFill>
              <a:ea typeface="Arial Unicode MS" pitchFamily="34" charset="-128"/>
              <a:cs typeface="Arial Unicode MS" pitchFamily="34" charset="-128"/>
              <a:sym typeface="Arial"/>
            </a:endParaRPr>
          </a:p>
        </p:txBody>
      </p:sp>
      <p:sp>
        <p:nvSpPr>
          <p:cNvPr id="2" name="Title 1"/>
          <p:cNvSpPr>
            <a:spLocks noGrp="1"/>
          </p:cNvSpPr>
          <p:nvPr>
            <p:ph type="ctrTitle"/>
          </p:nvPr>
        </p:nvSpPr>
        <p:spPr bwMode="gray">
          <a:xfrm>
            <a:off x="414000" y="324000"/>
            <a:ext cx="8280000" cy="738664"/>
          </a:xfrm>
        </p:spPr>
        <p:txBody>
          <a:bodyPr>
            <a:noAutofit/>
          </a:bodyPr>
          <a:lstStyle>
            <a:lvl1pPr>
              <a:defRPr sz="4800">
                <a:solidFill>
                  <a:sysClr val="windowText" lastClr="000000"/>
                </a:solidFill>
                <a:latin typeface="+mj-lt"/>
              </a:defRPr>
            </a:lvl1pPr>
          </a:lstStyle>
          <a:p>
            <a:r>
              <a:rPr lang="en-US" noProof="0"/>
              <a:t>Titelmasterformat durch Klicken bearbeiten</a:t>
            </a:r>
            <a:endParaRPr lang="en-US"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Formatvorlage des Untertitelmasters durch Klicken bearbeiten</a:t>
            </a:r>
            <a:endParaRPr lang="en-US" dirty="0"/>
          </a:p>
        </p:txBody>
      </p:sp>
    </p:spTree>
    <p:extLst>
      <p:ext uri="{BB962C8B-B14F-4D97-AF65-F5344CB8AC3E}">
        <p14:creationId xmlns:p14="http://schemas.microsoft.com/office/powerpoint/2010/main" val="1773388170"/>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a:grpSpLocks/>
          </p:cNvGrpSpPr>
          <p:nvPr userDrawn="1"/>
        </p:nvGrpSpPr>
        <p:grpSpPr bwMode="auto">
          <a:xfrm>
            <a:off x="323850" y="0"/>
            <a:ext cx="8496300" cy="6535738"/>
            <a:chOff x="324000" y="-1"/>
            <a:chExt cx="8496000" cy="6535739"/>
          </a:xfrm>
        </p:grpSpPr>
        <p:sp>
          <p:nvSpPr>
            <p:cNvPr id="5" name="Rectangle 5"/>
            <p:cNvSpPr>
              <a:spLocks noChangeArrowheads="1"/>
            </p:cNvSpPr>
            <p:nvPr userDrawn="1"/>
          </p:nvSpPr>
          <p:spPr bwMode="gray">
            <a:xfrm>
              <a:off x="324000" y="-1"/>
              <a:ext cx="8496000" cy="2143125"/>
            </a:xfrm>
            <a:prstGeom prst="rect">
              <a:avLst/>
            </a:prstGeom>
            <a:solidFill>
              <a:schemeClr val="tx1">
                <a:alpha val="74901"/>
              </a:schemeClr>
            </a:solidFill>
            <a:ln w="6350" algn="ctr">
              <a:noFill/>
              <a:miter lim="800000"/>
              <a:headEnd/>
              <a:tailEnd/>
            </a:ln>
          </p:spPr>
          <p:txBody>
            <a:bodyPr lIns="90000" tIns="72000" rIns="90000" bIns="72000" anchor="ctr"/>
            <a:lstStyle/>
            <a:p>
              <a:pPr algn="ctr">
                <a:spcBef>
                  <a:spcPct val="50000"/>
                </a:spcBef>
                <a:buClr>
                  <a:srgbClr val="F0AB00"/>
                </a:buClr>
                <a:buSzPct val="80000"/>
                <a:defRPr/>
              </a:pPr>
              <a:endParaRPr lang="en-US">
                <a:latin typeface="Arial" pitchFamily="34" charset="0"/>
                <a:ea typeface="Arial Unicode MS" pitchFamily="34" charset="-128"/>
                <a:cs typeface="Arial Unicode MS" pitchFamily="34" charset="-128"/>
              </a:endParaRPr>
            </a:p>
          </p:txBody>
        </p:sp>
        <p:pic>
          <p:nvPicPr>
            <p:cNvPr id="6" name="Picture 7" descr="SAP_grad_R_pref.png"/>
            <p:cNvPicPr>
              <a:picLocks noChangeAspect="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328613" y="6081713"/>
              <a:ext cx="916953"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Rectangle 171"/>
            <p:cNvSpPr>
              <a:spLocks noChangeArrowheads="1"/>
            </p:cNvSpPr>
            <p:nvPr userDrawn="1"/>
          </p:nvSpPr>
          <p:spPr bwMode="gray">
            <a:xfrm>
              <a:off x="324000" y="-1"/>
              <a:ext cx="84960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a:latin typeface="Arial" pitchFamily="34" charset="0"/>
                <a:ea typeface="Arial Unicode MS" pitchFamily="34" charset="-128"/>
                <a:cs typeface="Arial Unicode MS" pitchFamily="34" charset="-128"/>
              </a:endParaRPr>
            </a:p>
          </p:txBody>
        </p:sp>
      </p:grpSp>
      <p:sp>
        <p:nvSpPr>
          <p:cNvPr id="8" name="Rounded Rectangle 9"/>
          <p:cNvSpPr/>
          <p:nvPr userDrawn="1"/>
        </p:nvSpPr>
        <p:spPr bwMode="gray">
          <a:xfrm rot="900000">
            <a:off x="7310438" y="3348038"/>
            <a:ext cx="1474787" cy="466725"/>
          </a:xfrm>
          <a:prstGeom prst="roundRect">
            <a:avLst>
              <a:gd name="adj" fmla="val 16667"/>
            </a:avLst>
          </a:prstGeom>
          <a:solidFill>
            <a:srgbClr val="FF0000"/>
          </a:solidFill>
          <a:ln>
            <a:noFill/>
            <a:headEnd/>
            <a:tailEnd/>
          </a:ln>
          <a:effectLst/>
        </p:spPr>
        <p:style>
          <a:lnRef idx="3">
            <a:schemeClr val="lt1"/>
          </a:lnRef>
          <a:fillRef idx="1">
            <a:schemeClr val="accent6"/>
          </a:fillRef>
          <a:effectRef idx="1">
            <a:schemeClr val="accent6"/>
          </a:effectRef>
          <a:fontRef idx="minor">
            <a:schemeClr val="lt1"/>
          </a:fontRef>
        </p:style>
        <p:txBody>
          <a:bodyPr wrap="none" lIns="144000" tIns="72000" rIns="144000" bIns="72000" anchor="ctr">
            <a:spAutoFit/>
          </a:bodyPr>
          <a:lstStyle/>
          <a:p>
            <a:pPr algn="ctr">
              <a:spcBef>
                <a:spcPct val="50000"/>
              </a:spcBef>
              <a:buClr>
                <a:srgbClr val="F0AB00"/>
              </a:buClr>
              <a:buSzPct val="80000"/>
              <a:defRPr/>
            </a:pPr>
            <a:r>
              <a:rPr lang="en-US" kern="0">
                <a:solidFill>
                  <a:schemeClr val="bg1"/>
                </a:solidFill>
                <a:ea typeface="Arial Unicode MS" pitchFamily="34" charset="-128"/>
                <a:cs typeface="Arial Unicode MS" pitchFamily="34" charset="-128"/>
                <a:sym typeface="Arial"/>
              </a:rPr>
              <a:t>INTERNAL</a:t>
            </a:r>
            <a:endParaRPr lang="en-US" kern="0" dirty="0">
              <a:solidFill>
                <a:schemeClr val="bg1"/>
              </a:solidFill>
              <a:ea typeface="Arial Unicode MS" pitchFamily="34" charset="-128"/>
              <a:cs typeface="Arial Unicode MS" pitchFamily="34" charset="-128"/>
              <a:sym typeface="Arial"/>
            </a:endParaRPr>
          </a:p>
        </p:txBody>
      </p:sp>
      <p:sp>
        <p:nvSpPr>
          <p:cNvPr id="2" name="Title 1"/>
          <p:cNvSpPr>
            <a:spLocks noGrp="1"/>
          </p:cNvSpPr>
          <p:nvPr>
            <p:ph type="ctrTitle"/>
          </p:nvPr>
        </p:nvSpPr>
        <p:spPr bwMode="gray">
          <a:xfrm>
            <a:off x="414000" y="324000"/>
            <a:ext cx="8280000" cy="923330"/>
          </a:xfrm>
        </p:spPr>
        <p:txBody>
          <a:bodyPr>
            <a:noAutofit/>
          </a:bodyPr>
          <a:lstStyle>
            <a:lvl1pPr>
              <a:defRPr sz="3000">
                <a:solidFill>
                  <a:sysClr val="windowText" lastClr="000000"/>
                </a:solidFill>
                <a:latin typeface="+mj-lt"/>
              </a:defRPr>
            </a:lvl1pPr>
          </a:lstStyle>
          <a:p>
            <a:r>
              <a:rPr lang="en-US"/>
              <a:t>Titelmasterformat durch Klicken bearbeiten</a:t>
            </a:r>
            <a:endParaRPr lang="en-US"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Formatvorlage des Untertitelmasters durch Klicken bearbeiten</a:t>
            </a:r>
            <a:endParaRPr lang="en-US" dirty="0"/>
          </a:p>
        </p:txBody>
      </p:sp>
    </p:spTree>
    <p:extLst>
      <p:ext uri="{BB962C8B-B14F-4D97-AF65-F5344CB8AC3E}">
        <p14:creationId xmlns:p14="http://schemas.microsoft.com/office/powerpoint/2010/main" val="2256012201"/>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4" name="Rectangle 8"/>
          <p:cNvSpPr>
            <a:spLocks noChangeArrowheads="1"/>
          </p:cNvSpPr>
          <p:nvPr userDrawn="1"/>
        </p:nvSpPr>
        <p:spPr bwMode="gray">
          <a:xfrm>
            <a:off x="323850" y="0"/>
            <a:ext cx="8496300" cy="22955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a:latin typeface="Arial" pitchFamily="34" charset="0"/>
              <a:ea typeface="Arial Unicode MS" pitchFamily="34" charset="-128"/>
              <a:cs typeface="Arial Unicode MS" pitchFamily="34" charset="-128"/>
            </a:endParaRPr>
          </a:p>
        </p:txBody>
      </p:sp>
      <p:sp>
        <p:nvSpPr>
          <p:cNvPr id="5" name="Rectangle 4"/>
          <p:cNvSpPr>
            <a:spLocks noChangeArrowheads="1"/>
          </p:cNvSpPr>
          <p:nvPr userDrawn="1"/>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a:latin typeface="Arial" pitchFamily="34" charset="0"/>
              <a:ea typeface="Arial Unicode MS" pitchFamily="34" charset="-128"/>
              <a:cs typeface="Arial Unicode MS" pitchFamily="34" charset="-128"/>
            </a:endParaRPr>
          </a:p>
        </p:txBody>
      </p:sp>
      <p:pic>
        <p:nvPicPr>
          <p:cNvPr id="6" name="Picture 174" descr="SAP_grad_R_pref.png"/>
          <p:cNvPicPr>
            <a:picLocks noChangeAspect="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850" y="6081713"/>
            <a:ext cx="917575"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bwMode="gray">
          <a:xfrm>
            <a:off x="324000" y="2444400"/>
            <a:ext cx="8496000" cy="738664"/>
          </a:xfrm>
        </p:spPr>
        <p:txBody>
          <a:bodyPr>
            <a:noAutofit/>
          </a:bodyPr>
          <a:lstStyle>
            <a:lvl1pPr>
              <a:defRPr sz="4800">
                <a:solidFill>
                  <a:schemeClr val="tx1"/>
                </a:solidFill>
                <a:latin typeface="+mj-lt"/>
              </a:defRPr>
            </a:lvl1pPr>
          </a:lstStyle>
          <a:p>
            <a:r>
              <a:rPr lang="en-US"/>
              <a:t>Titelmasterformat durch Klicken bearbeiten</a:t>
            </a:r>
            <a:endParaRPr lang="en-US" dirty="0"/>
          </a:p>
        </p:txBody>
      </p:sp>
      <p:sp>
        <p:nvSpPr>
          <p:cNvPr id="93" name="Text Placeholder 92"/>
          <p:cNvSpPr>
            <a:spLocks noGrp="1"/>
          </p:cNvSpPr>
          <p:nvPr>
            <p:ph type="body" sz="quarter" idx="10"/>
          </p:nvPr>
        </p:nvSpPr>
        <p:spPr>
          <a:xfrm>
            <a:off x="328613" y="3506400"/>
            <a:ext cx="8496300" cy="620713"/>
          </a:xfrm>
        </p:spPr>
        <p:txBody>
          <a:bodyPr/>
          <a:lstStyle>
            <a:lvl1pPr>
              <a:spcBef>
                <a:spcPts val="1200"/>
              </a:spcBef>
              <a:defRPr sz="1600" b="0"/>
            </a:lvl1pPr>
          </a:lstStyle>
          <a:p>
            <a:pPr lvl="0"/>
            <a:r>
              <a:rPr lang="en-US"/>
              <a:t>Textmasterformate durch Klicken bearbeiten</a:t>
            </a:r>
          </a:p>
        </p:txBody>
      </p:sp>
    </p:spTree>
    <p:extLst>
      <p:ext uri="{BB962C8B-B14F-4D97-AF65-F5344CB8AC3E}">
        <p14:creationId xmlns:p14="http://schemas.microsoft.com/office/powerpoint/2010/main" val="2393011093"/>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spTree>
      <p:nvGrpSpPr>
        <p:cNvPr id="1" name=""/>
        <p:cNvGrpSpPr/>
        <p:nvPr/>
      </p:nvGrpSpPr>
      <p:grpSpPr>
        <a:xfrm>
          <a:off x="0" y="0"/>
          <a:ext cx="0" cy="0"/>
          <a:chOff x="0" y="0"/>
          <a:chExt cx="0" cy="0"/>
        </a:xfrm>
      </p:grpSpPr>
      <p:sp>
        <p:nvSpPr>
          <p:cNvPr id="5" name="Rectangle 11"/>
          <p:cNvSpPr>
            <a:spLocks noChangeArrowheads="1"/>
          </p:cNvSpPr>
          <p:nvPr userDrawn="1"/>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a:latin typeface="Arial" pitchFamily="34" charset="0"/>
              <a:ea typeface="Arial Unicode MS" pitchFamily="34" charset="-128"/>
              <a:cs typeface="Arial Unicode MS" pitchFamily="34" charset="-128"/>
            </a:endParaRPr>
          </a:p>
        </p:txBody>
      </p:sp>
      <p:pic>
        <p:nvPicPr>
          <p:cNvPr id="6" name="Picture 174" descr="SAP_grad_R_pref.png"/>
          <p:cNvPicPr>
            <a:picLocks noChangeAspect="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850" y="6081713"/>
            <a:ext cx="917575"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Picture Placeholder 7"/>
          <p:cNvSpPr>
            <a:spLocks noGrp="1"/>
          </p:cNvSpPr>
          <p:nvPr>
            <p:ph type="pic" sz="quarter" idx="11"/>
          </p:nvPr>
        </p:nvSpPr>
        <p:spPr>
          <a:xfrm>
            <a:off x="324000" y="162000"/>
            <a:ext cx="8496000" cy="2134800"/>
          </a:xfrm>
        </p:spPr>
        <p:txBody>
          <a:bodyPr rtlCol="0" anchor="ctr">
            <a:noAutofit/>
          </a:bodyPr>
          <a:lstStyle>
            <a:lvl1pPr algn="ctr">
              <a:defRPr/>
            </a:lvl1pPr>
          </a:lstStyle>
          <a:p>
            <a:pPr lvl="0"/>
            <a:r>
              <a:rPr lang="en-US" noProof="0"/>
              <a:t>Click icon to add picture</a:t>
            </a:r>
          </a:p>
        </p:txBody>
      </p:sp>
      <p:sp>
        <p:nvSpPr>
          <p:cNvPr id="2" name="Title 1"/>
          <p:cNvSpPr>
            <a:spLocks noGrp="1"/>
          </p:cNvSpPr>
          <p:nvPr>
            <p:ph type="ctrTitle" hasCustomPrompt="1"/>
          </p:nvPr>
        </p:nvSpPr>
        <p:spPr bwMode="gray">
          <a:xfrm>
            <a:off x="324000" y="2444400"/>
            <a:ext cx="6840360" cy="3504950"/>
          </a:xfrm>
        </p:spPr>
        <p:txBody>
          <a:bodyPr>
            <a:noAutofit/>
          </a:bodyPr>
          <a:lstStyle>
            <a:lvl1pPr>
              <a:defRPr sz="4000">
                <a:solidFill>
                  <a:schemeClr val="tx1"/>
                </a:solidFill>
                <a:latin typeface="+mj-lt"/>
              </a:defRPr>
            </a:lvl1pPr>
          </a:lstStyle>
          <a:p>
            <a:r>
              <a:rPr lang="en-US" dirty="0" err="1"/>
              <a:t>Titelmasterformat</a:t>
            </a:r>
            <a:r>
              <a:rPr lang="en-US" dirty="0"/>
              <a:t> </a:t>
            </a:r>
            <a:r>
              <a:rPr lang="en-US" dirty="0" err="1"/>
              <a:t>durch</a:t>
            </a:r>
            <a:r>
              <a:rPr lang="en-US" dirty="0"/>
              <a:t> </a:t>
            </a:r>
            <a:br>
              <a:rPr lang="en-US" dirty="0"/>
            </a:br>
            <a:r>
              <a:rPr lang="en-US" dirty="0" err="1"/>
              <a:t>Klicken</a:t>
            </a:r>
            <a:r>
              <a:rPr lang="en-US" dirty="0"/>
              <a:t> </a:t>
            </a:r>
            <a:br>
              <a:rPr lang="en-US" dirty="0"/>
            </a:br>
            <a:r>
              <a:rPr lang="en-US" dirty="0" err="1"/>
              <a:t>bearbeiten</a:t>
            </a:r>
            <a:endParaRPr lang="en-US" dirty="0"/>
          </a:p>
        </p:txBody>
      </p:sp>
      <p:pic>
        <p:nvPicPr>
          <p:cNvPr id="7" name="Picture 2" descr="http://nettleslawblog.com/storage/q-and-a.jpeg?__SQUARESPACE_CACHEVERSION=133599578330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05930" y="3439840"/>
            <a:ext cx="1514070" cy="1514070"/>
          </a:xfrm>
          <a:prstGeom prst="rect">
            <a:avLst/>
          </a:prstGeom>
          <a:noFill/>
          <a:ln>
            <a:noFill/>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911158044"/>
      </p:ext>
    </p:extLst>
  </p:cSld>
  <p:clrMapOvr>
    <a:overrideClrMapping bg1="lt1" tx1="dk1" bg2="lt2" tx2="dk2" accent1="accent1" accent2="accent2" accent3="accent3" accent4="accent4" accent5="accent5" accent6="accent6" hlink="hlink" folHlink="folHlink"/>
  </p:clrMapOvr>
  <p:hf sldNum="0" hdr="0" ft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gray">
          <a:xfrm>
            <a:off x="323850" y="323850"/>
            <a:ext cx="8496300" cy="755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t>Insert page title</a:t>
            </a:r>
          </a:p>
        </p:txBody>
      </p:sp>
      <p:sp>
        <p:nvSpPr>
          <p:cNvPr id="1027" name="Text Placeholder 2"/>
          <p:cNvSpPr>
            <a:spLocks noGrp="1"/>
          </p:cNvSpPr>
          <p:nvPr>
            <p:ph type="body" idx="1"/>
          </p:nvPr>
        </p:nvSpPr>
        <p:spPr bwMode="gray">
          <a:xfrm>
            <a:off x="323850" y="1690688"/>
            <a:ext cx="8496300" cy="439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32"/>
          <p:cNvSpPr>
            <a:spLocks noChangeArrowheads="1"/>
          </p:cNvSpPr>
          <p:nvPr/>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a:latin typeface="Arial" pitchFamily="34" charset="0"/>
              <a:ea typeface="Arial Unicode MS" pitchFamily="34" charset="-128"/>
              <a:cs typeface="Arial Unicode MS" pitchFamily="34" charset="-128"/>
            </a:endParaRPr>
          </a:p>
        </p:txBody>
      </p:sp>
      <p:cxnSp>
        <p:nvCxnSpPr>
          <p:cNvPr id="8" name="Straight Connector 7"/>
          <p:cNvCxnSpPr/>
          <p:nvPr/>
        </p:nvCxnSpPr>
        <p:spPr>
          <a:xfrm>
            <a:off x="323850" y="1231900"/>
            <a:ext cx="84963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30" name="Rectangle 94"/>
          <p:cNvSpPr>
            <a:spLocks noChangeArrowheads="1"/>
          </p:cNvSpPr>
          <p:nvPr/>
        </p:nvSpPr>
        <p:spPr bwMode="gray">
          <a:xfrm>
            <a:off x="323850" y="6535738"/>
            <a:ext cx="8496300" cy="323850"/>
          </a:xfrm>
          <a:prstGeom prst="rect">
            <a:avLst/>
          </a:prstGeom>
          <a:solidFill>
            <a:schemeClr val="tx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a:latin typeface="Arial" pitchFamily="34" charset="0"/>
              <a:ea typeface="Arial Unicode MS" pitchFamily="34" charset="-128"/>
              <a:cs typeface="Arial Unicode MS" pitchFamily="34" charset="-128"/>
            </a:endParaRPr>
          </a:p>
        </p:txBody>
      </p:sp>
      <p:sp>
        <p:nvSpPr>
          <p:cNvPr id="15" name="TextBox 14"/>
          <p:cNvSpPr txBox="1"/>
          <p:nvPr/>
        </p:nvSpPr>
        <p:spPr bwMode="black">
          <a:xfrm>
            <a:off x="324000" y="6636183"/>
            <a:ext cx="1762268" cy="123111"/>
          </a:xfrm>
          <a:prstGeom prst="rect">
            <a:avLst/>
          </a:prstGeom>
          <a:noFill/>
        </p:spPr>
        <p:txBody>
          <a:bodyPr wrap="none" lIns="72000" tIns="0" rIns="0" bIns="0" rtlCol="0">
            <a:spAutoFit/>
          </a:bodyPr>
          <a:lstStyle/>
          <a:p>
            <a:pPr marL="133350" indent="-133350" algn="l">
              <a:buClr>
                <a:schemeClr val="bg1"/>
              </a:buClr>
              <a:buFont typeface="Arial" pitchFamily="34" charset="0"/>
              <a:buChar char="©"/>
              <a:tabLst/>
            </a:pPr>
            <a:r>
              <a:rPr lang="en-US" sz="800" noProof="0" dirty="0">
                <a:solidFill>
                  <a:schemeClr val="bg1"/>
                </a:solidFill>
              </a:rPr>
              <a:t>2016 SAP AG. All rights reserved.</a:t>
            </a:r>
          </a:p>
        </p:txBody>
      </p:sp>
      <p:sp>
        <p:nvSpPr>
          <p:cNvPr id="16" name="TextBox 15"/>
          <p:cNvSpPr txBox="1"/>
          <p:nvPr/>
        </p:nvSpPr>
        <p:spPr bwMode="black">
          <a:xfrm>
            <a:off x="8625588" y="6636183"/>
            <a:ext cx="197737" cy="123111"/>
          </a:xfrm>
          <a:prstGeom prst="rect">
            <a:avLst/>
          </a:prstGeom>
          <a:noFill/>
        </p:spPr>
        <p:txBody>
          <a:bodyPr wrap="none" lIns="0" tIns="0" rIns="72000" bIns="0" rtlCol="0">
            <a:spAutoFit/>
          </a:bodyPr>
          <a:lstStyle/>
          <a:p>
            <a:pPr marL="93663" indent="-93663" algn="r">
              <a:buClr>
                <a:schemeClr val="accent2"/>
              </a:buClr>
              <a:buFont typeface="Arial" pitchFamily="34" charset="0"/>
              <a:buNone/>
            </a:pPr>
            <a:fld id="{0BDC132A-5C91-4078-9777-31DA19A62E0A}" type="slidenum">
              <a:rPr lang="en-US" sz="800" baseline="0" noProof="0" smtClean="0">
                <a:solidFill>
                  <a:schemeClr val="bg1"/>
                </a:solidFill>
              </a:rPr>
              <a:pPr marL="93663" indent="-93663" algn="r">
                <a:buClr>
                  <a:schemeClr val="accent2"/>
                </a:buClr>
                <a:buFont typeface="Arial" pitchFamily="34" charset="0"/>
                <a:buNone/>
              </a:pPr>
              <a:t>‹#›</a:t>
            </a:fld>
            <a:endParaRPr lang="en-US" sz="800" noProof="0" dirty="0">
              <a:solidFill>
                <a:schemeClr val="bg1"/>
              </a:solidFill>
            </a:endParaRPr>
          </a:p>
        </p:txBody>
      </p:sp>
      <p:sp>
        <p:nvSpPr>
          <p:cNvPr id="17" name="Information_Classification"/>
          <p:cNvSpPr txBox="1"/>
          <p:nvPr/>
        </p:nvSpPr>
        <p:spPr>
          <a:xfrm>
            <a:off x="7670800" y="6641221"/>
            <a:ext cx="344646" cy="123111"/>
          </a:xfrm>
          <a:prstGeom prst="rect">
            <a:avLst/>
          </a:prstGeom>
          <a:noFill/>
        </p:spPr>
        <p:txBody>
          <a:bodyPr vert="horz" wrap="none" lIns="0" tIns="0" rIns="0" bIns="0" rtlCol="0">
            <a:spAutoFit/>
          </a:bodyPr>
          <a:lstStyle/>
          <a:p>
            <a:pPr algn="l" fontAlgn="base">
              <a:spcBef>
                <a:spcPct val="50000"/>
              </a:spcBef>
              <a:spcAft>
                <a:spcPct val="0"/>
              </a:spcAft>
              <a:buClr>
                <a:srgbClr val="F0AB00"/>
              </a:buClr>
              <a:buSzPct val="80000"/>
            </a:pPr>
            <a:r>
              <a:rPr kumimoji="0" lang="de-DE" sz="800" b="0" i="0" u="none" kern="0" baseline="0" dirty="0">
                <a:solidFill>
                  <a:srgbClr val="FFFFFF"/>
                </a:solidFill>
                <a:latin typeface="Arial"/>
                <a:ea typeface="Arial Unicode MS"/>
                <a:cs typeface="Arial Unicode MS" pitchFamily="34" charset="-128"/>
                <a:sym typeface="Arial"/>
              </a:rPr>
              <a:t>Internal</a:t>
            </a:r>
          </a:p>
        </p:txBody>
      </p:sp>
      <p:sp>
        <p:nvSpPr>
          <p:cNvPr id="18" name="TextBox 17"/>
          <p:cNvSpPr txBox="1"/>
          <p:nvPr/>
        </p:nvSpPr>
        <p:spPr bwMode="black">
          <a:xfrm>
            <a:off x="4020743" y="6641221"/>
            <a:ext cx="1121564" cy="123111"/>
          </a:xfrm>
          <a:prstGeom prst="rect">
            <a:avLst/>
          </a:prstGeom>
          <a:noFill/>
        </p:spPr>
        <p:txBody>
          <a:bodyPr wrap="square" lIns="0" tIns="0" rIns="0" bIns="0" rtlCol="0">
            <a:noAutofit/>
          </a:bodyPr>
          <a:lstStyle/>
          <a:p>
            <a:pPr marL="0" marR="0" indent="0" algn="ctr" defTabSz="914400" rtl="0" eaLnBrk="1" fontAlgn="auto" latinLnBrk="0" hangingPunct="1">
              <a:lnSpc>
                <a:spcPct val="100000"/>
              </a:lnSpc>
              <a:spcBef>
                <a:spcPts val="0"/>
              </a:spcBef>
              <a:spcAft>
                <a:spcPts val="0"/>
              </a:spcAft>
              <a:buClr>
                <a:schemeClr val="bg1"/>
              </a:buClr>
              <a:buSzTx/>
              <a:buFont typeface="Arial" pitchFamily="34" charset="0"/>
              <a:buNone/>
              <a:tabLst/>
              <a:defRPr/>
            </a:pPr>
            <a:r>
              <a:rPr lang="en-US" sz="800" noProof="0" dirty="0">
                <a:solidFill>
                  <a:schemeClr val="bg1"/>
                </a:solidFill>
              </a:rPr>
              <a:t>Richard</a:t>
            </a:r>
            <a:r>
              <a:rPr lang="en-US" sz="800" baseline="0" noProof="0" dirty="0">
                <a:solidFill>
                  <a:schemeClr val="bg1"/>
                </a:solidFill>
              </a:rPr>
              <a:t> Lindner</a:t>
            </a:r>
            <a:endParaRPr lang="en-US" sz="800" noProof="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923" r:id="rId1"/>
    <p:sldLayoutId id="2147483938" r:id="rId2"/>
    <p:sldLayoutId id="2147483939" r:id="rId3"/>
    <p:sldLayoutId id="2147483940" r:id="rId4"/>
    <p:sldLayoutId id="2147483941" r:id="rId5"/>
    <p:sldLayoutId id="2147483930" r:id="rId6"/>
    <p:sldLayoutId id="2147483931" r:id="rId7"/>
    <p:sldLayoutId id="2147483932" r:id="rId8"/>
    <p:sldLayoutId id="2147483933" r:id="rId9"/>
    <p:sldLayoutId id="2147483934" r:id="rId10"/>
    <p:sldLayoutId id="2147483924" r:id="rId11"/>
    <p:sldLayoutId id="2147483925" r:id="rId12"/>
    <p:sldLayoutId id="2147483926" r:id="rId13"/>
    <p:sldLayoutId id="2147483937" r:id="rId14"/>
    <p:sldLayoutId id="2147483927" r:id="rId15"/>
    <p:sldLayoutId id="2147483928" r:id="rId16"/>
    <p:sldLayoutId id="2147483929" r:id="rId17"/>
    <p:sldLayoutId id="2147483935" r:id="rId18"/>
  </p:sldLayoutIdLst>
  <p:hf hdr="0" ftr="0" dt="0"/>
  <p:txStyles>
    <p:titleStyle>
      <a:lvl1pPr algn="l" rtl="0" eaLnBrk="0" fontAlgn="base" hangingPunct="0">
        <a:spcBef>
          <a:spcPct val="0"/>
        </a:spcBef>
        <a:spcAft>
          <a:spcPct val="0"/>
        </a:spcAft>
        <a:defRPr sz="2400" b="1" kern="1200">
          <a:solidFill>
            <a:schemeClr val="accent2"/>
          </a:solidFill>
          <a:latin typeface="+mj-lt"/>
          <a:ea typeface="+mj-ea"/>
          <a:cs typeface="+mj-cs"/>
        </a:defRPr>
      </a:lvl1pPr>
      <a:lvl2pPr algn="l" rtl="0" eaLnBrk="0" fontAlgn="base" hangingPunct="0">
        <a:spcBef>
          <a:spcPct val="0"/>
        </a:spcBef>
        <a:spcAft>
          <a:spcPct val="0"/>
        </a:spcAft>
        <a:defRPr sz="2400" b="1">
          <a:solidFill>
            <a:schemeClr val="accent2"/>
          </a:solidFill>
          <a:latin typeface="Arial" pitchFamily="34" charset="0"/>
        </a:defRPr>
      </a:lvl2pPr>
      <a:lvl3pPr algn="l" rtl="0" eaLnBrk="0" fontAlgn="base" hangingPunct="0">
        <a:spcBef>
          <a:spcPct val="0"/>
        </a:spcBef>
        <a:spcAft>
          <a:spcPct val="0"/>
        </a:spcAft>
        <a:defRPr sz="2400" b="1">
          <a:solidFill>
            <a:schemeClr val="accent2"/>
          </a:solidFill>
          <a:latin typeface="Arial" pitchFamily="34" charset="0"/>
        </a:defRPr>
      </a:lvl3pPr>
      <a:lvl4pPr algn="l" rtl="0" eaLnBrk="0" fontAlgn="base" hangingPunct="0">
        <a:spcBef>
          <a:spcPct val="0"/>
        </a:spcBef>
        <a:spcAft>
          <a:spcPct val="0"/>
        </a:spcAft>
        <a:defRPr sz="2400" b="1">
          <a:solidFill>
            <a:schemeClr val="accent2"/>
          </a:solidFill>
          <a:latin typeface="Arial" pitchFamily="34" charset="0"/>
        </a:defRPr>
      </a:lvl4pPr>
      <a:lvl5pPr algn="l" rtl="0" eaLnBrk="0" fontAlgn="base" hangingPunct="0">
        <a:spcBef>
          <a:spcPct val="0"/>
        </a:spcBef>
        <a:spcAft>
          <a:spcPct val="0"/>
        </a:spcAft>
        <a:defRPr sz="2400" b="1">
          <a:solidFill>
            <a:schemeClr val="accent2"/>
          </a:solidFill>
          <a:latin typeface="Arial" pitchFamily="34" charset="0"/>
        </a:defRPr>
      </a:lvl5pPr>
      <a:lvl6pPr marL="457200" algn="l" rtl="0" fontAlgn="base">
        <a:spcBef>
          <a:spcPct val="0"/>
        </a:spcBef>
        <a:spcAft>
          <a:spcPct val="0"/>
        </a:spcAft>
        <a:defRPr sz="2400" b="1">
          <a:solidFill>
            <a:schemeClr val="accent2"/>
          </a:solidFill>
          <a:latin typeface="Arial" pitchFamily="34" charset="0"/>
        </a:defRPr>
      </a:lvl6pPr>
      <a:lvl7pPr marL="914400" algn="l" rtl="0" fontAlgn="base">
        <a:spcBef>
          <a:spcPct val="0"/>
        </a:spcBef>
        <a:spcAft>
          <a:spcPct val="0"/>
        </a:spcAft>
        <a:defRPr sz="2400" b="1">
          <a:solidFill>
            <a:schemeClr val="accent2"/>
          </a:solidFill>
          <a:latin typeface="Arial" pitchFamily="34" charset="0"/>
        </a:defRPr>
      </a:lvl7pPr>
      <a:lvl8pPr marL="1371600" algn="l" rtl="0" fontAlgn="base">
        <a:spcBef>
          <a:spcPct val="0"/>
        </a:spcBef>
        <a:spcAft>
          <a:spcPct val="0"/>
        </a:spcAft>
        <a:defRPr sz="2400" b="1">
          <a:solidFill>
            <a:schemeClr val="accent2"/>
          </a:solidFill>
          <a:latin typeface="Arial" pitchFamily="34" charset="0"/>
        </a:defRPr>
      </a:lvl8pPr>
      <a:lvl9pPr marL="1828800" algn="l" rtl="0" fontAlgn="base">
        <a:spcBef>
          <a:spcPct val="0"/>
        </a:spcBef>
        <a:spcAft>
          <a:spcPct val="0"/>
        </a:spcAft>
        <a:defRPr sz="2400" b="1">
          <a:solidFill>
            <a:schemeClr val="accent2"/>
          </a:solidFill>
          <a:latin typeface="Arial" pitchFamily="34" charset="0"/>
        </a:defRPr>
      </a:lvl9pPr>
    </p:titleStyle>
    <p:bodyStyle>
      <a:lvl1pPr algn="l" rtl="0" eaLnBrk="0" fontAlgn="base" hangingPunct="0">
        <a:spcBef>
          <a:spcPts val="1625"/>
        </a:spcBef>
        <a:spcAft>
          <a:spcPct val="0"/>
        </a:spcAft>
        <a:buClr>
          <a:schemeClr val="accent1"/>
        </a:buClr>
        <a:buSzPct val="80000"/>
        <a:defRPr b="1" kern="1200">
          <a:solidFill>
            <a:schemeClr val="tx1"/>
          </a:solidFill>
          <a:latin typeface="+mn-lt"/>
          <a:ea typeface="+mn-ea"/>
          <a:cs typeface="+mn-cs"/>
        </a:defRPr>
      </a:lvl1pPr>
      <a:lvl2pPr algn="l" rtl="0" eaLnBrk="0" fontAlgn="base" hangingPunct="0">
        <a:spcBef>
          <a:spcPts val="500"/>
        </a:spcBef>
        <a:spcAft>
          <a:spcPct val="0"/>
        </a:spcAft>
        <a:buClr>
          <a:schemeClr val="accent1"/>
        </a:buClr>
        <a:buSzPct val="80000"/>
        <a:buFont typeface="wingdings" pitchFamily="2" charset="2"/>
        <a:defRPr kern="1200">
          <a:solidFill>
            <a:schemeClr val="tx1"/>
          </a:solidFill>
          <a:latin typeface="+mn-lt"/>
          <a:ea typeface="+mn-ea"/>
          <a:cs typeface="+mn-cs"/>
        </a:defRPr>
      </a:lvl2pPr>
      <a:lvl3pPr marL="269875" indent="-180975" algn="l" rtl="0" eaLnBrk="0" fontAlgn="base" hangingPunct="0">
        <a:spcBef>
          <a:spcPts val="425"/>
        </a:spcBef>
        <a:spcAft>
          <a:spcPct val="0"/>
        </a:spcAft>
        <a:buClr>
          <a:schemeClr val="accent1"/>
        </a:buClr>
        <a:buSzPct val="100000"/>
        <a:buFont typeface="Wingdings" pitchFamily="2" charset="2"/>
        <a:buChar char="§"/>
        <a:defRPr sz="1800" kern="1200">
          <a:solidFill>
            <a:schemeClr val="tx1"/>
          </a:solidFill>
          <a:latin typeface="+mn-lt"/>
          <a:ea typeface="+mn-ea"/>
          <a:cs typeface="+mn-cs"/>
        </a:defRPr>
      </a:lvl3pPr>
      <a:lvl4pPr marL="447675" indent="-177800" algn="l" rtl="0" eaLnBrk="0" fontAlgn="base" hangingPunct="0">
        <a:spcBef>
          <a:spcPts val="425"/>
        </a:spcBef>
        <a:spcAft>
          <a:spcPct val="0"/>
        </a:spcAft>
        <a:buClr>
          <a:schemeClr val="accent2"/>
        </a:buClr>
        <a:buSzPct val="100000"/>
        <a:buFont typeface="Arial" charset="0"/>
        <a:buChar char="–"/>
        <a:defRPr sz="1600" kern="1200">
          <a:solidFill>
            <a:schemeClr val="tx1"/>
          </a:solidFill>
          <a:latin typeface="+mn-lt"/>
          <a:ea typeface="+mn-ea"/>
          <a:cs typeface="+mn-cs"/>
        </a:defRPr>
      </a:lvl4pPr>
      <a:lvl5pPr marL="627063" indent="-179388" algn="l" rtl="0" eaLnBrk="0" fontAlgn="base" hangingPunct="0">
        <a:spcBef>
          <a:spcPts val="250"/>
        </a:spcBef>
        <a:spcAft>
          <a:spcPct val="0"/>
        </a:spcAft>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2.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image" Target="../media/image1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hyperlink" Target="https://mollyrocket.com/news_0035.html" TargetMode="External"/><Relationship Id="rId4" Type="http://schemas.openxmlformats.org/officeDocument/2006/relationships/hyperlink" Target="https://mollyrocket.com/news_0036.html" TargetMode="External"/><Relationship Id="rId5" Type="http://schemas.openxmlformats.org/officeDocument/2006/relationships/hyperlink" Target="https://mollyrocket.com/news_0037.html" TargetMode="External"/><Relationship Id="rId6" Type="http://schemas.openxmlformats.org/officeDocument/2006/relationships/hyperlink" Target="https://mollyrocket.com/news_0038.html" TargetMode="External"/><Relationship Id="rId1" Type="http://schemas.openxmlformats.org/officeDocument/2006/relationships/slideLayout" Target="../slideLayouts/slideLayout2.xml"/><Relationship Id="rId2" Type="http://schemas.openxmlformats.org/officeDocument/2006/relationships/hyperlink" Target="https://mollyrocket.com/news_0034.htm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hyperlink" Target="https://mollyrocket.com/jacs/" TargetMode="External"/><Relationship Id="rId4" Type="http://schemas.openxmlformats.org/officeDocument/2006/relationships/image" Target="../media/image6.tiff"/><Relationship Id="rId5" Type="http://schemas.openxmlformats.org/officeDocument/2006/relationships/hyperlink" Target="http://www.filfre.net/" TargetMode="External"/><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hyperlink" Target="http://www.filfre.net/" TargetMode="External"/><Relationship Id="rId4" Type="http://schemas.openxmlformats.org/officeDocument/2006/relationships/image" Target="../media/image7.png"/><Relationship Id="rId5" Type="http://schemas.openxmlformats.org/officeDocument/2006/relationships/image" Target="../media/image8.tif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filfre.net/the-digital-antiquarian-e-book-library/" TargetMode="External"/><Relationship Id="rId3" Type="http://schemas.openxmlformats.org/officeDocument/2006/relationships/image" Target="../media/image9.jpg"/></Relationships>
</file>

<file path=ppt/slides/_rels/slide5.xml.rels><?xml version="1.0" encoding="UTF-8" standalone="yes"?>
<Relationships xmlns="http://schemas.openxmlformats.org/package/2006/relationships"><Relationship Id="rId11" Type="http://schemas.openxmlformats.org/officeDocument/2006/relationships/hyperlink" Target="http://calibre-ebook.com/" TargetMode="External"/><Relationship Id="rId12" Type="http://schemas.openxmlformats.org/officeDocument/2006/relationships/image" Target="../media/image17.tiff"/><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gif"/><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hyperlink" Target="http://lxml.de/" TargetMode="External"/><Relationship Id="rId8" Type="http://schemas.openxmlformats.org/officeDocument/2006/relationships/image" Target="../media/image15.png"/><Relationship Id="rId9" Type="http://schemas.openxmlformats.org/officeDocument/2006/relationships/hyperlink" Target="http://www.mobileread.com/forums/showthread.php?t=96903" TargetMode="External"/><Relationship Id="rId10"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hyperlink" Target="https://en.wikipedia.org/wiki/Comparison_of_e-book_formats" TargetMode="External"/><Relationship Id="rId4" Type="http://schemas.openxmlformats.org/officeDocument/2006/relationships/image" Target="../media/image10.png"/><Relationship Id="rId5" Type="http://schemas.openxmlformats.org/officeDocument/2006/relationships/image" Target="../media/image11.gif"/><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iki.mobileread.com/wiki/MOBI" TargetMode="External"/><Relationship Id="rId3" Type="http://schemas.openxmlformats.org/officeDocument/2006/relationships/hyperlink" Target="https://www.amazon.com/gp/feature.html?docId=1000765211"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idpf.org/epub" TargetMode="External"/><Relationship Id="rId3" Type="http://schemas.openxmlformats.org/officeDocument/2006/relationships/hyperlink" Target="https://github.com/IDPF/epubchec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val="0"/>
              </a:ext>
            </a:extLst>
          </a:blip>
          <a:srcRect l="5564" r="5564"/>
          <a:stretch/>
        </p:blipFill>
        <p:spPr>
          <a:xfrm>
            <a:off x="-1" y="0"/>
            <a:ext cx="9144001" cy="6858000"/>
          </a:xfrm>
          <a:prstGeom prst="rect">
            <a:avLst/>
          </a:prstGeom>
        </p:spPr>
      </p:pic>
      <p:sp>
        <p:nvSpPr>
          <p:cNvPr id="7" name="Rectangle 6"/>
          <p:cNvSpPr/>
          <p:nvPr/>
        </p:nvSpPr>
        <p:spPr bwMode="gray">
          <a:xfrm>
            <a:off x="323850" y="0"/>
            <a:ext cx="8496300" cy="2143125"/>
          </a:xfrm>
          <a:prstGeom prst="rect">
            <a:avLst/>
          </a:prstGeom>
          <a:solidFill>
            <a:schemeClr val="tx1">
              <a:alpha val="75000"/>
            </a:schemeClr>
          </a:solidFill>
          <a:ln w="6350" algn="ctr">
            <a:noFill/>
            <a:miter lim="800000"/>
            <a:headEnd/>
            <a:tailEnd/>
          </a:ln>
        </p:spPr>
        <p:txBody>
          <a:bodyPr lIns="90000" tIns="72000" rIns="90000" bIns="72000" anchor="ctr"/>
          <a:lstStyle/>
          <a:p>
            <a:pPr algn="ctr">
              <a:spcBef>
                <a:spcPct val="50000"/>
              </a:spcBef>
              <a:buClr>
                <a:srgbClr val="F0AB00"/>
              </a:buClr>
              <a:buSzPct val="80000"/>
              <a:defRPr/>
            </a:pPr>
            <a:endParaRPr lang="en-US" kern="0" dirty="0">
              <a:latin typeface="Arial"/>
              <a:ea typeface="Arial Unicode MS" pitchFamily="34" charset="-128"/>
              <a:cs typeface="Arial Unicode MS" pitchFamily="34" charset="-128"/>
            </a:endParaRPr>
          </a:p>
        </p:txBody>
      </p:sp>
      <p:pic>
        <p:nvPicPr>
          <p:cNvPr id="10244" name="Picture 7" descr="SAP_grad_R_pref.pn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3850" y="6081713"/>
            <a:ext cx="917575"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Rectangle 8"/>
          <p:cNvSpPr/>
          <p:nvPr/>
        </p:nvSpPr>
        <p:spPr bwMode="gray">
          <a:xfrm>
            <a:off x="323850" y="0"/>
            <a:ext cx="8496300" cy="161925"/>
          </a:xfrm>
          <a:prstGeom prst="rect">
            <a:avLst/>
          </a:prstGeom>
          <a:solidFill>
            <a:schemeClr val="accent1"/>
          </a:solidFill>
          <a:ln w="9525" algn="ctr">
            <a:noFill/>
            <a:miter lim="800000"/>
            <a:headEnd/>
            <a:tailEnd/>
          </a:ln>
        </p:spPr>
        <p:txBody>
          <a:bodyPr lIns="90000" tIns="72000" rIns="90000" bIns="72000" anchor="ctr"/>
          <a:lstStyle/>
          <a:p>
            <a:pPr algn="ctr">
              <a:spcBef>
                <a:spcPct val="50000"/>
              </a:spcBef>
              <a:buClr>
                <a:srgbClr val="F0AB00"/>
              </a:buClr>
              <a:buSzPct val="80000"/>
              <a:defRPr/>
            </a:pPr>
            <a:endParaRPr lang="en-US" sz="1600" kern="0" dirty="0">
              <a:latin typeface="Arial"/>
              <a:ea typeface="Arial Unicode MS" pitchFamily="34" charset="-128"/>
              <a:cs typeface="Arial Unicode MS" pitchFamily="34" charset="-128"/>
            </a:endParaRPr>
          </a:p>
        </p:txBody>
      </p:sp>
      <p:sp>
        <p:nvSpPr>
          <p:cNvPr id="10246" name="Title 1"/>
          <p:cNvSpPr>
            <a:spLocks noGrp="1"/>
          </p:cNvSpPr>
          <p:nvPr>
            <p:ph type="ctrTitle"/>
          </p:nvPr>
        </p:nvSpPr>
        <p:spPr>
          <a:xfrm>
            <a:off x="414338" y="323850"/>
            <a:ext cx="8280400" cy="923925"/>
          </a:xfrm>
        </p:spPr>
        <p:txBody>
          <a:bodyPr/>
          <a:lstStyle/>
          <a:p>
            <a:pPr eaLnBrk="1" hangingPunct="1"/>
            <a:r>
              <a:rPr lang="en-US" dirty="0">
                <a:solidFill>
                  <a:srgbClr val="000000"/>
                </a:solidFill>
              </a:rPr>
              <a:t>From Blog To E-Book</a:t>
            </a:r>
            <a:endParaRPr lang="en-US" sz="2000" b="0" dirty="0">
              <a:solidFill>
                <a:srgbClr val="000000"/>
              </a:solidFill>
            </a:endParaRPr>
          </a:p>
        </p:txBody>
      </p:sp>
      <p:sp>
        <p:nvSpPr>
          <p:cNvPr id="10247" name="Subtitle 7"/>
          <p:cNvSpPr>
            <a:spLocks noGrp="1"/>
          </p:cNvSpPr>
          <p:nvPr>
            <p:ph type="subTitle" idx="1"/>
          </p:nvPr>
        </p:nvSpPr>
        <p:spPr>
          <a:xfrm>
            <a:off x="414338" y="1500188"/>
            <a:ext cx="8280400" cy="492125"/>
          </a:xfrm>
        </p:spPr>
        <p:txBody>
          <a:bodyPr/>
          <a:lstStyle/>
          <a:p>
            <a:pPr fontAlgn="base">
              <a:spcBef>
                <a:spcPct val="0"/>
              </a:spcBef>
              <a:spcAft>
                <a:spcPct val="0"/>
              </a:spcAft>
            </a:pPr>
            <a:r>
              <a:rPr lang="en-US" dirty="0">
                <a:solidFill>
                  <a:srgbClr val="000000"/>
                </a:solidFill>
              </a:rPr>
              <a:t>ICN Research &amp; Innovation</a:t>
            </a:r>
            <a:r>
              <a:rPr lang="en-US">
                <a:solidFill>
                  <a:srgbClr val="000000"/>
                </a:solidFill>
              </a:rPr>
              <a:t>, October 2016</a:t>
            </a:r>
            <a:endParaRPr lang="en-US" dirty="0">
              <a:solidFill>
                <a:srgbClr val="000000"/>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ctrTitle"/>
          </p:nvPr>
        </p:nvSpPr>
        <p:spPr/>
        <p:txBody>
          <a:bodyPr/>
          <a:lstStyle/>
          <a:p>
            <a:r>
              <a:rPr lang="en-US" sz="4000" dirty="0"/>
              <a:t>&lt;/EBookFormats&gt;</a:t>
            </a:r>
            <a:br>
              <a:rPr lang="en-US" sz="4000" dirty="0"/>
            </a:br>
            <a:r>
              <a:rPr lang="en-US" sz="4000" dirty="0"/>
              <a:t>Questions?</a:t>
            </a:r>
            <a:br>
              <a:rPr lang="en-US" sz="4000" dirty="0"/>
            </a:br>
            <a:r>
              <a:rPr lang="en-US" sz="4000" dirty="0"/>
              <a:t>&lt;TechnologyChoices&gt;</a:t>
            </a:r>
          </a:p>
        </p:txBody>
      </p:sp>
      <p:pic>
        <p:nvPicPr>
          <p:cNvPr id="10" name="Picture Placeholder 9"/>
          <p:cNvPicPr>
            <a:picLocks noGrp="1" noChangeAspect="1"/>
          </p:cNvPicPr>
          <p:nvPr>
            <p:ph type="pic" sz="quarter" idx="11"/>
          </p:nvPr>
        </p:nvPicPr>
        <p:blipFill rotWithShape="1">
          <a:blip r:embed="rId3" cstate="email">
            <a:extLst>
              <a:ext uri="{28A0092B-C50C-407E-A947-70E740481C1C}">
                <a14:useLocalDpi xmlns:a14="http://schemas.microsoft.com/office/drawing/2010/main" val="0"/>
              </a:ext>
            </a:extLst>
          </a:blip>
          <a:srcRect t="31134" b="31134"/>
          <a:stretch/>
        </p:blipFill>
        <p:spPr>
          <a:prstGeom prst="rect">
            <a:avLst/>
          </a:prstGeom>
        </p:spPr>
      </p:pic>
    </p:spTree>
    <p:extLst>
      <p:ext uri="{BB962C8B-B14F-4D97-AF65-F5344CB8AC3E}">
        <p14:creationId xmlns:p14="http://schemas.microsoft.com/office/powerpoint/2010/main" val="7052832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Work packages</a:t>
            </a:r>
          </a:p>
        </p:txBody>
      </p:sp>
      <p:sp>
        <p:nvSpPr>
          <p:cNvPr id="5" name="Content Placeholder 4"/>
          <p:cNvSpPr>
            <a:spLocks noGrp="1"/>
          </p:cNvSpPr>
          <p:nvPr>
            <p:ph sz="quarter" idx="10"/>
          </p:nvPr>
        </p:nvSpPr>
        <p:spPr/>
        <p:txBody>
          <a:bodyPr/>
          <a:lstStyle/>
          <a:p>
            <a:r>
              <a:rPr lang="en-US" dirty="0"/>
              <a:t>Scrape blog website</a:t>
            </a:r>
          </a:p>
          <a:p>
            <a:r>
              <a:rPr lang="en-US" dirty="0"/>
              <a:t>Parse and Convert</a:t>
            </a:r>
          </a:p>
          <a:p>
            <a:pPr lvl="2"/>
            <a:r>
              <a:rPr lang="en-US" dirty="0"/>
              <a:t>Sanitize all XHMTL bugs</a:t>
            </a:r>
          </a:p>
          <a:p>
            <a:pPr lvl="2"/>
            <a:r>
              <a:rPr lang="en-US" dirty="0"/>
              <a:t>Reorganize into ePub structure</a:t>
            </a:r>
          </a:p>
          <a:p>
            <a:pPr lvl="3"/>
            <a:r>
              <a:rPr lang="en-US" dirty="0"/>
              <a:t>Make asset links local</a:t>
            </a:r>
          </a:p>
          <a:p>
            <a:pPr lvl="3"/>
            <a:r>
              <a:rPr lang="en-US" dirty="0"/>
              <a:t>Create navigation</a:t>
            </a:r>
          </a:p>
          <a:p>
            <a:r>
              <a:rPr lang="en-US" dirty="0"/>
              <a:t>Testing</a:t>
            </a:r>
          </a:p>
          <a:p>
            <a:r>
              <a:rPr lang="en-US" dirty="0"/>
              <a:t>Design</a:t>
            </a:r>
          </a:p>
          <a:p>
            <a:pPr lvl="2"/>
            <a:r>
              <a:rPr lang="en-US" dirty="0"/>
              <a:t>Make covers</a:t>
            </a:r>
          </a:p>
          <a:p>
            <a:pPr lvl="2"/>
            <a:r>
              <a:rPr lang="en-US" dirty="0"/>
              <a:t>Decide on book chapters</a:t>
            </a:r>
          </a:p>
          <a:p>
            <a:pPr lvl="2"/>
            <a:r>
              <a:rPr lang="en-US" dirty="0"/>
              <a:t>Write jacket blurb</a:t>
            </a:r>
          </a:p>
        </p:txBody>
      </p:sp>
      <p:sp>
        <p:nvSpPr>
          <p:cNvPr id="6" name="Content Placeholder 5"/>
          <p:cNvSpPr>
            <a:spLocks noGrp="1"/>
          </p:cNvSpPr>
          <p:nvPr>
            <p:ph sz="quarter" idx="11"/>
          </p:nvPr>
        </p:nvSpPr>
        <p:spPr/>
        <p:txBody>
          <a:bodyPr/>
          <a:lstStyle/>
          <a:p>
            <a:r>
              <a:rPr lang="en-US" dirty="0"/>
              <a:t>Make two editions</a:t>
            </a:r>
          </a:p>
          <a:p>
            <a:pPr lvl="2"/>
            <a:r>
              <a:rPr lang="en-US" dirty="0"/>
              <a:t>With and without comments</a:t>
            </a:r>
          </a:p>
          <a:p>
            <a:r>
              <a:rPr lang="en-US" dirty="0"/>
              <a:t>Integrate download into blog site</a:t>
            </a:r>
          </a:p>
        </p:txBody>
      </p:sp>
      <p:pic>
        <p:nvPicPr>
          <p:cNvPr id="7" name="Picture 6"/>
          <p:cNvPicPr>
            <a:picLocks noChangeAspect="1"/>
          </p:cNvPicPr>
          <p:nvPr/>
        </p:nvPicPr>
        <p:blipFill>
          <a:blip r:embed="rId2"/>
          <a:stretch>
            <a:fillRect/>
          </a:stretch>
        </p:blipFill>
        <p:spPr>
          <a:xfrm>
            <a:off x="3456285" y="4941210"/>
            <a:ext cx="693426" cy="749705"/>
          </a:xfrm>
          <a:prstGeom prst="rect">
            <a:avLst/>
          </a:prstGeom>
        </p:spPr>
      </p:pic>
      <p:sp>
        <p:nvSpPr>
          <p:cNvPr id="8" name="Rectangle 7"/>
          <p:cNvSpPr/>
          <p:nvPr/>
        </p:nvSpPr>
        <p:spPr bwMode="gray">
          <a:xfrm>
            <a:off x="1367995" y="5847735"/>
            <a:ext cx="2088290" cy="461665"/>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en-US" b="1" dirty="0">
                <a:solidFill>
                  <a:srgbClr val="000000"/>
                </a:solidFill>
              </a:rPr>
              <a:t>Expected</a:t>
            </a:r>
          </a:p>
        </p:txBody>
      </p:sp>
      <p:sp>
        <p:nvSpPr>
          <p:cNvPr id="9" name="Rectangle 8"/>
          <p:cNvSpPr/>
          <p:nvPr/>
        </p:nvSpPr>
        <p:spPr bwMode="gray">
          <a:xfrm>
            <a:off x="5688155" y="5847734"/>
            <a:ext cx="2088290" cy="461665"/>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en-US" b="1" dirty="0">
                <a:solidFill>
                  <a:srgbClr val="000000"/>
                </a:solidFill>
              </a:rPr>
              <a:t>Unexpected</a:t>
            </a:r>
          </a:p>
        </p:txBody>
      </p:sp>
      <p:sp>
        <p:nvSpPr>
          <p:cNvPr id="3" name="Right Brace 2"/>
          <p:cNvSpPr/>
          <p:nvPr/>
        </p:nvSpPr>
        <p:spPr>
          <a:xfrm>
            <a:off x="3203810" y="5007205"/>
            <a:ext cx="180245" cy="617714"/>
          </a:xfrm>
          <a:prstGeom prst="rightBrace">
            <a:avLst/>
          </a:prstGeom>
          <a:ln w="38100">
            <a:solidFill>
              <a:srgbClr val="F0AB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85237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Language and Dependencies</a:t>
            </a:r>
          </a:p>
        </p:txBody>
      </p:sp>
      <p:sp>
        <p:nvSpPr>
          <p:cNvPr id="6" name="Content Placeholder 5"/>
          <p:cNvSpPr>
            <a:spLocks noGrp="1"/>
          </p:cNvSpPr>
          <p:nvPr>
            <p:ph sz="quarter" idx="10"/>
          </p:nvPr>
        </p:nvSpPr>
        <p:spPr/>
        <p:txBody>
          <a:bodyPr/>
          <a:lstStyle/>
          <a:p>
            <a:r>
              <a:rPr lang="en-US" dirty="0"/>
              <a:t>Language</a:t>
            </a:r>
          </a:p>
          <a:p>
            <a:pPr lvl="1"/>
            <a:r>
              <a:rPr lang="en-US" dirty="0"/>
              <a:t>Performance not critical</a:t>
            </a:r>
          </a:p>
          <a:p>
            <a:pPr lvl="1"/>
            <a:r>
              <a:rPr lang="en-US" dirty="0"/>
              <a:t>Lots of standard problems</a:t>
            </a:r>
          </a:p>
          <a:p>
            <a:pPr lvl="2"/>
            <a:r>
              <a:rPr lang="en-US" dirty="0"/>
              <a:t>C#</a:t>
            </a:r>
          </a:p>
          <a:p>
            <a:pPr lvl="2"/>
            <a:r>
              <a:rPr lang="en-US" dirty="0"/>
              <a:t>Javascript</a:t>
            </a:r>
          </a:p>
          <a:p>
            <a:pPr lvl="2"/>
            <a:r>
              <a:rPr lang="en-US" dirty="0"/>
              <a:t>Python</a:t>
            </a:r>
          </a:p>
          <a:p>
            <a:pPr lvl="2"/>
            <a:r>
              <a:rPr lang="en-US" dirty="0"/>
              <a:t>Java</a:t>
            </a:r>
          </a:p>
          <a:p>
            <a:pPr lvl="2"/>
            <a:r>
              <a:rPr lang="en-US" dirty="0"/>
              <a:t>Go</a:t>
            </a:r>
          </a:p>
          <a:p>
            <a:pPr lvl="2"/>
            <a:r>
              <a:rPr lang="mr-IN" dirty="0"/>
              <a:t>…</a:t>
            </a:r>
            <a:endParaRPr lang="en-US" dirty="0"/>
          </a:p>
        </p:txBody>
      </p:sp>
      <p:sp>
        <p:nvSpPr>
          <p:cNvPr id="7" name="Content Placeholder 6"/>
          <p:cNvSpPr>
            <a:spLocks noGrp="1"/>
          </p:cNvSpPr>
          <p:nvPr>
            <p:ph sz="quarter" idx="11"/>
          </p:nvPr>
        </p:nvSpPr>
        <p:spPr/>
        <p:txBody>
          <a:bodyPr/>
          <a:lstStyle/>
          <a:p>
            <a:r>
              <a:rPr lang="en-US" dirty="0"/>
              <a:t>Dependencies</a:t>
            </a:r>
          </a:p>
          <a:p>
            <a:pPr lvl="1"/>
            <a:r>
              <a:rPr lang="en-US" dirty="0"/>
              <a:t>Blog scraping</a:t>
            </a:r>
          </a:p>
          <a:p>
            <a:pPr lvl="2"/>
            <a:r>
              <a:rPr lang="en-US" dirty="0"/>
              <a:t>urllib2 (standard)</a:t>
            </a:r>
          </a:p>
          <a:p>
            <a:pPr lvl="2"/>
            <a:r>
              <a:rPr lang="en-US" dirty="0"/>
              <a:t>requests (pure python lib)</a:t>
            </a:r>
          </a:p>
          <a:p>
            <a:pPr lvl="1"/>
            <a:endParaRPr lang="en-US" dirty="0"/>
          </a:p>
          <a:p>
            <a:pPr lvl="1"/>
            <a:r>
              <a:rPr lang="en-US" dirty="0"/>
              <a:t>HTML parsing</a:t>
            </a:r>
          </a:p>
          <a:p>
            <a:pPr lvl="2"/>
            <a:r>
              <a:rPr lang="en-US" dirty="0"/>
              <a:t>elementtree (standard)</a:t>
            </a:r>
          </a:p>
          <a:p>
            <a:pPr lvl="2"/>
            <a:r>
              <a:rPr lang="en-US" dirty="0"/>
              <a:t>beautifulsoup (pure python lib)</a:t>
            </a:r>
          </a:p>
          <a:p>
            <a:pPr lvl="2"/>
            <a:r>
              <a:rPr lang="en-US" dirty="0"/>
              <a:t>lxml (lib linking libxml2)</a:t>
            </a:r>
          </a:p>
          <a:p>
            <a:pPr lvl="1"/>
            <a:endParaRPr lang="en-US" dirty="0"/>
          </a:p>
          <a:p>
            <a:pPr lvl="1"/>
            <a:r>
              <a:rPr lang="en-US" dirty="0"/>
              <a:t>Kindlegen post-processing</a:t>
            </a:r>
          </a:p>
          <a:p>
            <a:pPr lvl="2"/>
            <a:r>
              <a:rPr lang="en-US" dirty="0"/>
              <a:t>kindlestrip (pure python script)</a:t>
            </a:r>
          </a:p>
        </p:txBody>
      </p:sp>
      <p:sp>
        <p:nvSpPr>
          <p:cNvPr id="13" name="5-Point Star 12"/>
          <p:cNvSpPr/>
          <p:nvPr/>
        </p:nvSpPr>
        <p:spPr bwMode="gray">
          <a:xfrm>
            <a:off x="6724984" y="2343896"/>
            <a:ext cx="288040" cy="28804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7" name="5-Point Star 16"/>
          <p:cNvSpPr/>
          <p:nvPr/>
        </p:nvSpPr>
        <p:spPr bwMode="gray">
          <a:xfrm>
            <a:off x="7365760" y="4316590"/>
            <a:ext cx="288040" cy="28804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9" name="5-Point Star 18"/>
          <p:cNvSpPr/>
          <p:nvPr/>
        </p:nvSpPr>
        <p:spPr bwMode="gray">
          <a:xfrm>
            <a:off x="1374300" y="3328948"/>
            <a:ext cx="288040" cy="288040"/>
          </a:xfrm>
          <a:prstGeom prst="star5">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1129362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ctrTitle"/>
          </p:nvPr>
        </p:nvSpPr>
        <p:spPr/>
        <p:txBody>
          <a:bodyPr/>
          <a:lstStyle/>
          <a:p>
            <a:r>
              <a:rPr lang="en-US" dirty="0"/>
              <a:t>&lt;/TechnologyChoices&gt;</a:t>
            </a:r>
            <a:r>
              <a:rPr lang="en-US" sz="4000" dirty="0"/>
              <a:t/>
            </a:r>
            <a:br>
              <a:rPr lang="en-US" sz="4000" dirty="0"/>
            </a:br>
            <a:r>
              <a:rPr lang="en-US" sz="4000" dirty="0"/>
              <a:t>Questions?</a:t>
            </a:r>
            <a:br>
              <a:rPr lang="en-US" sz="4000" dirty="0"/>
            </a:br>
            <a:r>
              <a:rPr lang="en-US" sz="4000" dirty="0"/>
              <a:t>&lt;CodeAndDemo&gt;</a:t>
            </a:r>
          </a:p>
        </p:txBody>
      </p:sp>
      <p:pic>
        <p:nvPicPr>
          <p:cNvPr id="10" name="Picture Placeholder 9"/>
          <p:cNvPicPr>
            <a:picLocks noGrp="1" noChangeAspect="1"/>
          </p:cNvPicPr>
          <p:nvPr>
            <p:ph type="pic" sz="quarter" idx="11"/>
          </p:nvPr>
        </p:nvPicPr>
        <p:blipFill rotWithShape="1">
          <a:blip r:embed="rId3" cstate="email">
            <a:extLst>
              <a:ext uri="{28A0092B-C50C-407E-A947-70E740481C1C}">
                <a14:useLocalDpi xmlns:a14="http://schemas.microsoft.com/office/drawing/2010/main" val="0"/>
              </a:ext>
            </a:extLst>
          </a:blip>
          <a:srcRect t="31134" b="31134"/>
          <a:stretch/>
        </p:blipFill>
        <p:spPr>
          <a:prstGeom prst="rect">
            <a:avLst/>
          </a:prstGeom>
        </p:spPr>
      </p:pic>
    </p:spTree>
    <p:extLst>
      <p:ext uri="{BB962C8B-B14F-4D97-AF65-F5344CB8AC3E}">
        <p14:creationId xmlns:p14="http://schemas.microsoft.com/office/powerpoint/2010/main" val="1030601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9763311">
            <a:off x="1383466" y="1259175"/>
            <a:ext cx="6377067" cy="4339650"/>
          </a:xfrm>
          <a:prstGeom prst="rect">
            <a:avLst/>
          </a:prstGeom>
          <a:noFill/>
        </p:spPr>
        <p:txBody>
          <a:bodyPr wrap="none" lIns="91440" tIns="45720" rIns="91440" bIns="45720">
            <a:spAutoFit/>
          </a:bodyPr>
          <a:lstStyle/>
          <a:p>
            <a:pPr algn="ctr"/>
            <a:r>
              <a:rPr lang="de-DE" sz="13800" b="1" dirty="0" smtClean="0">
                <a:ln w="9525">
                  <a:noFill/>
                  <a:prstDash val="solid"/>
                </a:ln>
                <a:solidFill>
                  <a:srgbClr val="F0AB00"/>
                </a:solidFill>
                <a:effectLst>
                  <a:outerShdw blurRad="50800" dist="38100" dir="5400000" algn="t" rotWithShape="0">
                    <a:prstClr val="black">
                      <a:alpha val="40000"/>
                    </a:prstClr>
                  </a:outerShdw>
                  <a:reflection blurRad="6350" stA="60000" endA="900" endPos="58000" dir="5400000" sy="-100000" algn="bl" rotWithShape="0"/>
                </a:effectLst>
              </a:rPr>
              <a:t>Code &amp;</a:t>
            </a:r>
          </a:p>
          <a:p>
            <a:pPr algn="ctr"/>
            <a:r>
              <a:rPr lang="de-DE" sz="13800" b="1" dirty="0" smtClean="0">
                <a:ln w="9525">
                  <a:noFill/>
                  <a:prstDash val="solid"/>
                </a:ln>
                <a:solidFill>
                  <a:srgbClr val="F0AB00"/>
                </a:solidFill>
                <a:effectLst>
                  <a:outerShdw blurRad="50800" dist="38100" dir="5400000" algn="t" rotWithShape="0">
                    <a:prstClr val="black">
                      <a:alpha val="40000"/>
                    </a:prstClr>
                  </a:outerShdw>
                  <a:reflection blurRad="6350" stA="60000" endA="900" endPos="58000" dir="5400000" sy="-100000" algn="bl" rotWithShape="0"/>
                </a:effectLst>
              </a:rPr>
              <a:t>Demo</a:t>
            </a:r>
            <a:endParaRPr lang="de-DE" sz="13800" b="1" dirty="0">
              <a:ln w="9525">
                <a:noFill/>
                <a:prstDash val="solid"/>
              </a:ln>
              <a:solidFill>
                <a:srgbClr val="F0AB00"/>
              </a:solidFill>
              <a:effectLst>
                <a:outerShdw blurRad="50800" dist="38100" dir="5400000" algn="t" rotWithShape="0">
                  <a:prstClr val="black">
                    <a:alpha val="40000"/>
                  </a:prstClr>
                </a:outerShdw>
                <a:reflection blurRad="6350" stA="60000" endA="900" endPos="58000" dir="5400000" sy="-100000" algn="bl" rotWithShape="0"/>
              </a:effectLst>
            </a:endParaRPr>
          </a:p>
        </p:txBody>
      </p:sp>
    </p:spTree>
    <p:extLst>
      <p:ext uri="{BB962C8B-B14F-4D97-AF65-F5344CB8AC3E}">
        <p14:creationId xmlns:p14="http://schemas.microsoft.com/office/powerpoint/2010/main" val="2165980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ctrTitle"/>
          </p:nvPr>
        </p:nvSpPr>
        <p:spPr/>
        <p:txBody>
          <a:bodyPr/>
          <a:lstStyle/>
          <a:p>
            <a:r>
              <a:rPr lang="en-US" dirty="0"/>
              <a:t>&lt;/CodeAndDemo&gt;</a:t>
            </a:r>
            <a:r>
              <a:rPr lang="en-US" sz="4000" dirty="0"/>
              <a:t/>
            </a:r>
            <a:br>
              <a:rPr lang="en-US" sz="4000" dirty="0"/>
            </a:br>
            <a:r>
              <a:rPr lang="en-US" sz="4000" dirty="0"/>
              <a:t>Questions</a:t>
            </a:r>
            <a:r>
              <a:rPr lang="en-US" sz="4000" dirty="0" smtClean="0"/>
              <a:t>?</a:t>
            </a:r>
            <a:endParaRPr lang="en-US" sz="4000" dirty="0"/>
          </a:p>
        </p:txBody>
      </p:sp>
      <p:pic>
        <p:nvPicPr>
          <p:cNvPr id="10" name="Picture Placeholder 9"/>
          <p:cNvPicPr>
            <a:picLocks noGrp="1" noChangeAspect="1"/>
          </p:cNvPicPr>
          <p:nvPr>
            <p:ph type="pic" sz="quarter" idx="11"/>
          </p:nvPr>
        </p:nvPicPr>
        <p:blipFill rotWithShape="1">
          <a:blip r:embed="rId3" cstate="email">
            <a:extLst>
              <a:ext uri="{28A0092B-C50C-407E-A947-70E740481C1C}">
                <a14:useLocalDpi xmlns:a14="http://schemas.microsoft.com/office/drawing/2010/main" val="0"/>
              </a:ext>
            </a:extLst>
          </a:blip>
          <a:srcRect t="31134" b="31134"/>
          <a:stretch/>
        </p:blipFill>
        <p:spPr>
          <a:prstGeom prst="rect">
            <a:avLst/>
          </a:prstGeom>
        </p:spPr>
      </p:pic>
    </p:spTree>
    <p:extLst>
      <p:ext uri="{BB962C8B-B14F-4D97-AF65-F5344CB8AC3E}">
        <p14:creationId xmlns:p14="http://schemas.microsoft.com/office/powerpoint/2010/main" val="11394647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 Handmade Con</a:t>
            </a:r>
            <a:endParaRPr lang="en-US" dirty="0"/>
          </a:p>
        </p:txBody>
      </p:sp>
      <p:sp>
        <p:nvSpPr>
          <p:cNvPr id="6" name="Content Placeholder 5"/>
          <p:cNvSpPr>
            <a:spLocks noGrp="1"/>
          </p:cNvSpPr>
          <p:nvPr>
            <p:ph sz="quarter" idx="10"/>
          </p:nvPr>
        </p:nvSpPr>
        <p:spPr/>
        <p:txBody>
          <a:bodyPr/>
          <a:lstStyle/>
          <a:p>
            <a:r>
              <a:rPr lang="en-US" dirty="0" smtClean="0"/>
              <a:t>Handmade Con 2015</a:t>
            </a:r>
          </a:p>
          <a:p>
            <a:pPr lvl="2"/>
            <a:r>
              <a:rPr lang="en-US" dirty="0" smtClean="0">
                <a:hlinkClick r:id="rId2"/>
              </a:rPr>
              <a:t>Tommy Refenes</a:t>
            </a:r>
            <a:r>
              <a:rPr lang="en-US" dirty="0" smtClean="0"/>
              <a:t> (Super Meat Boy)</a:t>
            </a:r>
          </a:p>
          <a:p>
            <a:pPr lvl="2"/>
            <a:r>
              <a:rPr lang="en-US" dirty="0" smtClean="0">
                <a:hlinkClick r:id="rId3"/>
              </a:rPr>
              <a:t>Mike Acton</a:t>
            </a:r>
            <a:r>
              <a:rPr lang="en-US" dirty="0" smtClean="0"/>
              <a:t> (Ratchet and Clank)</a:t>
            </a:r>
          </a:p>
          <a:p>
            <a:pPr lvl="2"/>
            <a:r>
              <a:rPr lang="en-US" dirty="0" smtClean="0">
                <a:hlinkClick r:id="rId4"/>
              </a:rPr>
              <a:t>Pat Wyatt</a:t>
            </a:r>
            <a:r>
              <a:rPr lang="en-US" dirty="0" smtClean="0"/>
              <a:t> (Guild Wars)</a:t>
            </a:r>
          </a:p>
          <a:p>
            <a:pPr lvl="2"/>
            <a:r>
              <a:rPr lang="en-US" dirty="0" smtClean="0">
                <a:hlinkClick r:id="rId5"/>
              </a:rPr>
              <a:t>Jonathan Blow</a:t>
            </a:r>
            <a:r>
              <a:rPr lang="en-US" dirty="0" smtClean="0"/>
              <a:t> (Braid, The Witness)</a:t>
            </a:r>
          </a:p>
          <a:p>
            <a:pPr lvl="2"/>
            <a:r>
              <a:rPr lang="en-US" dirty="0" smtClean="0">
                <a:hlinkClick r:id="rId6"/>
              </a:rPr>
              <a:t>Ron Gilbert</a:t>
            </a:r>
            <a:r>
              <a:rPr lang="en-US" dirty="0" smtClean="0"/>
              <a:t> (Monkey Island, Thimbleweed Park)</a:t>
            </a:r>
          </a:p>
        </p:txBody>
      </p:sp>
      <p:sp>
        <p:nvSpPr>
          <p:cNvPr id="7" name="Content Placeholder 6"/>
          <p:cNvSpPr>
            <a:spLocks noGrp="1"/>
          </p:cNvSpPr>
          <p:nvPr>
            <p:ph sz="quarter" idx="11"/>
          </p:nvPr>
        </p:nvSpPr>
        <p:spPr/>
        <p:txBody>
          <a:bodyPr>
            <a:normAutofit fontScale="92500" lnSpcReduction="10000"/>
          </a:bodyPr>
          <a:lstStyle/>
          <a:p>
            <a:r>
              <a:rPr lang="en-US" dirty="0" smtClean="0"/>
              <a:t>Handmade Con 2016, Nov 19</a:t>
            </a:r>
            <a:r>
              <a:rPr lang="en-US" baseline="30000" dirty="0" smtClean="0"/>
              <a:t>th</a:t>
            </a:r>
            <a:endParaRPr lang="en-US" dirty="0" smtClean="0"/>
          </a:p>
          <a:p>
            <a:pPr lvl="2"/>
            <a:r>
              <a:rPr lang="en-US" dirty="0"/>
              <a:t>Fabian Giesen (RAD Game Tools</a:t>
            </a:r>
            <a:r>
              <a:rPr lang="en-US" dirty="0" smtClean="0"/>
              <a:t>)</a:t>
            </a:r>
          </a:p>
          <a:p>
            <a:pPr lvl="2"/>
            <a:r>
              <a:rPr lang="en-US" dirty="0" smtClean="0"/>
              <a:t>Jeff </a:t>
            </a:r>
            <a:r>
              <a:rPr lang="en-US" dirty="0"/>
              <a:t>Roberts (RAD Game Tools</a:t>
            </a:r>
            <a:r>
              <a:rPr lang="en-US" dirty="0" smtClean="0"/>
              <a:t>)</a:t>
            </a:r>
          </a:p>
          <a:p>
            <a:pPr lvl="2"/>
            <a:r>
              <a:rPr lang="en-US" dirty="0" smtClean="0"/>
              <a:t>Jason </a:t>
            </a:r>
            <a:r>
              <a:rPr lang="en-US" dirty="0"/>
              <a:t>Gregory (Naughty Dog</a:t>
            </a:r>
            <a:r>
              <a:rPr lang="en-US" dirty="0" smtClean="0"/>
              <a:t>)</a:t>
            </a:r>
          </a:p>
          <a:p>
            <a:pPr lvl="2"/>
            <a:r>
              <a:rPr lang="en-US" dirty="0" smtClean="0"/>
              <a:t>Chris </a:t>
            </a:r>
            <a:r>
              <a:rPr lang="en-US" dirty="0"/>
              <a:t>Butcher (Bungie</a:t>
            </a:r>
            <a:r>
              <a:rPr lang="en-US" dirty="0" smtClean="0"/>
              <a:t>)</a:t>
            </a:r>
          </a:p>
          <a:p>
            <a:pPr lvl="2"/>
            <a:r>
              <a:rPr lang="en-US" dirty="0" smtClean="0"/>
              <a:t>Marco </a:t>
            </a:r>
            <a:r>
              <a:rPr lang="en-US" dirty="0"/>
              <a:t>Koegler (Blizzard</a:t>
            </a:r>
            <a:r>
              <a:rPr lang="en-US" dirty="0" smtClean="0"/>
              <a:t>)</a:t>
            </a:r>
          </a:p>
          <a:p>
            <a:pPr lvl="2"/>
            <a:r>
              <a:rPr lang="en-US" dirty="0" smtClean="0"/>
              <a:t>Emily </a:t>
            </a:r>
            <a:r>
              <a:rPr lang="en-US" dirty="0"/>
              <a:t>Scherb (Pure Motion</a:t>
            </a:r>
            <a:r>
              <a:rPr lang="en-US" dirty="0" smtClean="0"/>
              <a:t>)</a:t>
            </a:r>
          </a:p>
          <a:p>
            <a:pPr lvl="2"/>
            <a:r>
              <a:rPr lang="en-US" dirty="0" smtClean="0"/>
              <a:t>Chris </a:t>
            </a:r>
            <a:r>
              <a:rPr lang="en-US" dirty="0"/>
              <a:t>Green (Valve</a:t>
            </a:r>
            <a:r>
              <a:rPr lang="en-US" dirty="0" smtClean="0"/>
              <a:t>)</a:t>
            </a:r>
          </a:p>
          <a:p>
            <a:pPr lvl="2"/>
            <a:r>
              <a:rPr lang="en-US" dirty="0" smtClean="0"/>
              <a:t>John Miles</a:t>
            </a:r>
          </a:p>
          <a:p>
            <a:pPr lvl="2"/>
            <a:r>
              <a:rPr lang="en-US" dirty="0" smtClean="0"/>
              <a:t>Sean </a:t>
            </a:r>
            <a:r>
              <a:rPr lang="en-US" dirty="0"/>
              <a:t>Barrett (RAD Game Tools</a:t>
            </a:r>
            <a:r>
              <a:rPr lang="en-US" dirty="0" smtClean="0"/>
              <a:t>)</a:t>
            </a:r>
          </a:p>
          <a:p>
            <a:pPr lvl="2"/>
            <a:r>
              <a:rPr lang="en-US" dirty="0" smtClean="0"/>
              <a:t>Chris </a:t>
            </a:r>
            <a:r>
              <a:rPr lang="en-US" dirty="0"/>
              <a:t>Hecker (definition six</a:t>
            </a:r>
            <a:r>
              <a:rPr lang="en-US" dirty="0" smtClean="0"/>
              <a:t>)</a:t>
            </a:r>
          </a:p>
          <a:p>
            <a:pPr lvl="2"/>
            <a:r>
              <a:rPr lang="en-US" dirty="0" smtClean="0"/>
              <a:t>Tommy </a:t>
            </a:r>
            <a:r>
              <a:rPr lang="en-US" dirty="0"/>
              <a:t>Refenes (Team Meat</a:t>
            </a:r>
            <a:r>
              <a:rPr lang="en-US" dirty="0" smtClean="0"/>
              <a:t>)</a:t>
            </a:r>
          </a:p>
          <a:p>
            <a:pPr lvl="2"/>
            <a:r>
              <a:rPr lang="en-US" dirty="0" smtClean="0"/>
              <a:t>Pat </a:t>
            </a:r>
            <a:r>
              <a:rPr lang="en-US" dirty="0"/>
              <a:t>Wyatt (Amazon</a:t>
            </a:r>
            <a:r>
              <a:rPr lang="en-US" dirty="0" smtClean="0"/>
              <a:t>)</a:t>
            </a:r>
          </a:p>
          <a:p>
            <a:pPr lvl="2"/>
            <a:r>
              <a:rPr lang="en-US" dirty="0" smtClean="0"/>
              <a:t>Jonathan </a:t>
            </a:r>
            <a:r>
              <a:rPr lang="en-US" dirty="0"/>
              <a:t>Blow (Thekla</a:t>
            </a:r>
            <a:r>
              <a:rPr lang="en-US" dirty="0" smtClean="0"/>
              <a:t>)</a:t>
            </a:r>
          </a:p>
          <a:p>
            <a:pPr lvl="2"/>
            <a:r>
              <a:rPr lang="en-US" dirty="0" smtClean="0"/>
              <a:t>Ron </a:t>
            </a:r>
            <a:r>
              <a:rPr lang="en-US" dirty="0"/>
              <a:t>Gilbert (Terrible Toybox)</a:t>
            </a:r>
          </a:p>
        </p:txBody>
      </p:sp>
    </p:spTree>
    <p:extLst>
      <p:ext uri="{BB962C8B-B14F-4D97-AF65-F5344CB8AC3E}">
        <p14:creationId xmlns:p14="http://schemas.microsoft.com/office/powerpoint/2010/main" val="1913774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4"/>
          <p:cNvSpPr>
            <a:spLocks noGrp="1"/>
          </p:cNvSpPr>
          <p:nvPr>
            <p:ph type="ctrTitle"/>
          </p:nvPr>
        </p:nvSpPr>
        <p:spPr>
          <a:xfrm>
            <a:off x="323850" y="2444750"/>
            <a:ext cx="8496300" cy="738188"/>
          </a:xfrm>
        </p:spPr>
        <p:txBody>
          <a:bodyPr/>
          <a:lstStyle/>
          <a:p>
            <a:r>
              <a:rPr lang="en-US"/>
              <a:t>Thank You!</a:t>
            </a:r>
          </a:p>
        </p:txBody>
      </p:sp>
      <p:sp>
        <p:nvSpPr>
          <p:cNvPr id="28675" name="Text Placeholder 2"/>
          <p:cNvSpPr>
            <a:spLocks noGrp="1"/>
          </p:cNvSpPr>
          <p:nvPr>
            <p:ph type="body" sz="quarter" idx="10"/>
          </p:nvPr>
        </p:nvSpPr>
        <p:spPr>
          <a:xfrm>
            <a:off x="323850" y="4603750"/>
            <a:ext cx="8496300" cy="1477963"/>
          </a:xfrm>
        </p:spPr>
        <p:txBody>
          <a:bodyPr/>
          <a:lstStyle/>
          <a:p>
            <a:pPr>
              <a:spcBef>
                <a:spcPct val="0"/>
              </a:spcBef>
            </a:pPr>
            <a:r>
              <a:rPr lang="en-US" dirty="0"/>
              <a:t>Contact information:</a:t>
            </a:r>
          </a:p>
          <a:p>
            <a:pPr>
              <a:spcBef>
                <a:spcPct val="0"/>
              </a:spcBef>
            </a:pPr>
            <a:endParaRPr lang="en-US" dirty="0"/>
          </a:p>
          <a:p>
            <a:pPr>
              <a:spcBef>
                <a:spcPct val="0"/>
              </a:spcBef>
            </a:pPr>
            <a:r>
              <a:rPr lang="en-US" dirty="0"/>
              <a:t>Dr. Richard Lindner</a:t>
            </a:r>
          </a:p>
          <a:p>
            <a:pPr>
              <a:spcBef>
                <a:spcPct val="0"/>
              </a:spcBef>
            </a:pPr>
            <a:r>
              <a:rPr lang="en-US" dirty="0"/>
              <a:t>ICN Research &amp; Innovation</a:t>
            </a:r>
          </a:p>
          <a:p>
            <a:pPr>
              <a:spcBef>
                <a:spcPct val="0"/>
              </a:spcBef>
            </a:pPr>
            <a:endParaRPr lang="en-US" sz="1200" dirty="0"/>
          </a:p>
          <a:p>
            <a:r>
              <a:rPr lang="is-IS" dirty="0"/>
              <a:t>+49 6227 78-57156</a:t>
            </a:r>
            <a:endParaRPr lang="de-DE" dirty="0"/>
          </a:p>
        </p:txBody>
      </p:sp>
    </p:spTree>
    <p:extLst>
      <p:ext uri="{BB962C8B-B14F-4D97-AF65-F5344CB8AC3E}">
        <p14:creationId xmlns:p14="http://schemas.microsoft.com/office/powerpoint/2010/main" val="11296177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dirty="0"/>
              <a:t>Motivation</a:t>
            </a:r>
          </a:p>
        </p:txBody>
      </p:sp>
      <p:sp>
        <p:nvSpPr>
          <p:cNvPr id="2" name="Content Placeholder 1"/>
          <p:cNvSpPr>
            <a:spLocks noGrp="1"/>
          </p:cNvSpPr>
          <p:nvPr>
            <p:ph sz="quarter" idx="10"/>
          </p:nvPr>
        </p:nvSpPr>
        <p:spPr/>
        <p:txBody>
          <a:bodyPr anchor="ctr"/>
          <a:lstStyle/>
          <a:p>
            <a:r>
              <a:rPr lang="en-US" dirty="0"/>
              <a:t>You all know how it goes</a:t>
            </a:r>
          </a:p>
          <a:p>
            <a:endParaRPr lang="en-US" dirty="0"/>
          </a:p>
          <a:p>
            <a:r>
              <a:rPr lang="en-US" dirty="0"/>
              <a:t>A podcast I like recommended a blog</a:t>
            </a:r>
          </a:p>
          <a:p>
            <a:endParaRPr lang="en-US" dirty="0"/>
          </a:p>
          <a:p>
            <a:r>
              <a:rPr lang="en-US" dirty="0"/>
              <a:t>The blog was really well written</a:t>
            </a:r>
          </a:p>
          <a:p>
            <a:endParaRPr lang="de-DE" dirty="0"/>
          </a:p>
          <a:p>
            <a:r>
              <a:rPr lang="mr-IN" dirty="0"/>
              <a:t>…</a:t>
            </a:r>
            <a:r>
              <a:rPr lang="en-US" dirty="0"/>
              <a:t>but too long to read comfortably</a:t>
            </a:r>
          </a:p>
        </p:txBody>
      </p:sp>
      <p:sp>
        <p:nvSpPr>
          <p:cNvPr id="5" name="Content Placeholder 4"/>
          <p:cNvSpPr>
            <a:spLocks noGrp="1"/>
          </p:cNvSpPr>
          <p:nvPr>
            <p:ph sz="quarter" idx="11"/>
          </p:nvPr>
        </p:nvSpPr>
        <p:spPr/>
        <p:txBody>
          <a:bodyPr/>
          <a:lstStyle/>
          <a:p>
            <a:endParaRPr lang="en-US" dirty="0"/>
          </a:p>
        </p:txBody>
      </p:sp>
      <p:pic>
        <p:nvPicPr>
          <p:cNvPr id="3" name="Picture 2">
            <a:hlinkClick r:id="rId3"/>
          </p:cNvPr>
          <p:cNvPicPr>
            <a:picLocks noChangeAspect="1"/>
          </p:cNvPicPr>
          <p:nvPr/>
        </p:nvPicPr>
        <p:blipFill>
          <a:blip r:embed="rId4"/>
          <a:stretch>
            <a:fillRect/>
          </a:stretch>
        </p:blipFill>
        <p:spPr>
          <a:xfrm>
            <a:off x="4644450" y="1700760"/>
            <a:ext cx="4175700" cy="1753794"/>
          </a:xfrm>
          <a:prstGeom prst="rect">
            <a:avLst/>
          </a:prstGeom>
        </p:spPr>
      </p:pic>
      <p:pic>
        <p:nvPicPr>
          <p:cNvPr id="7" name="Picture 6">
            <a:hlinkClick r:id="rId5"/>
          </p:cNvPr>
          <p:cNvPicPr>
            <a:picLocks noChangeAspect="1"/>
          </p:cNvPicPr>
          <p:nvPr/>
        </p:nvPicPr>
        <p:blipFill>
          <a:blip r:embed="rId6"/>
          <a:stretch>
            <a:fillRect/>
          </a:stretch>
        </p:blipFill>
        <p:spPr>
          <a:xfrm>
            <a:off x="4644450" y="3793094"/>
            <a:ext cx="4175700" cy="2300276"/>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dirty="0"/>
              <a:t>Motivation</a:t>
            </a:r>
          </a:p>
        </p:txBody>
      </p:sp>
      <p:sp>
        <p:nvSpPr>
          <p:cNvPr id="2" name="Content Placeholder 1"/>
          <p:cNvSpPr>
            <a:spLocks noGrp="1"/>
          </p:cNvSpPr>
          <p:nvPr>
            <p:ph sz="quarter" idx="10"/>
          </p:nvPr>
        </p:nvSpPr>
        <p:spPr/>
        <p:txBody>
          <a:bodyPr anchor="ctr"/>
          <a:lstStyle/>
          <a:p>
            <a:r>
              <a:rPr lang="mr-IN" dirty="0"/>
              <a:t>…</a:t>
            </a:r>
            <a:r>
              <a:rPr lang="en-US" dirty="0"/>
              <a:t>but too long to read comfortably</a:t>
            </a:r>
          </a:p>
          <a:p>
            <a:endParaRPr lang="en-US" dirty="0"/>
          </a:p>
          <a:p>
            <a:r>
              <a:rPr lang="en-US" dirty="0"/>
              <a:t>I wanted to read it on my Kindle</a:t>
            </a:r>
          </a:p>
          <a:p>
            <a:endParaRPr lang="en-US" dirty="0"/>
          </a:p>
          <a:p>
            <a:r>
              <a:rPr lang="en-US" dirty="0"/>
              <a:t>I had experience with e-book formats</a:t>
            </a:r>
          </a:p>
          <a:p>
            <a:pPr lvl="1"/>
            <a:r>
              <a:rPr lang="en-US" dirty="0"/>
              <a:t>Spoiler: they are webpages</a:t>
            </a:r>
          </a:p>
          <a:p>
            <a:endParaRPr lang="en-US" dirty="0"/>
          </a:p>
          <a:p>
            <a:r>
              <a:rPr lang="en-US" dirty="0"/>
              <a:t>So really it’s webpages to webpages</a:t>
            </a:r>
          </a:p>
          <a:p>
            <a:pPr lvl="1"/>
            <a:r>
              <a:rPr lang="en-US" dirty="0"/>
              <a:t>Should be easy enough to code :)</a:t>
            </a:r>
          </a:p>
        </p:txBody>
      </p:sp>
      <p:sp>
        <p:nvSpPr>
          <p:cNvPr id="5" name="Content Placeholder 4"/>
          <p:cNvSpPr>
            <a:spLocks noGrp="1"/>
          </p:cNvSpPr>
          <p:nvPr>
            <p:ph sz="quarter" idx="11"/>
          </p:nvPr>
        </p:nvSpPr>
        <p:spPr/>
        <p:txBody>
          <a:bodyPr/>
          <a:lstStyle/>
          <a:p>
            <a:endParaRPr lang="en-US" dirty="0"/>
          </a:p>
        </p:txBody>
      </p:sp>
      <p:pic>
        <p:nvPicPr>
          <p:cNvPr id="7" name="Picture 6">
            <a:hlinkClick r:id="rId3"/>
          </p:cNvPr>
          <p:cNvPicPr>
            <a:picLocks noChangeAspect="1"/>
          </p:cNvPicPr>
          <p:nvPr/>
        </p:nvPicPr>
        <p:blipFill rotWithShape="1">
          <a:blip r:embed="rId4"/>
          <a:srcRect b="18608"/>
          <a:stretch/>
        </p:blipFill>
        <p:spPr>
          <a:xfrm>
            <a:off x="4644450" y="1700760"/>
            <a:ext cx="4175700" cy="1872260"/>
          </a:xfrm>
          <a:prstGeom prst="rect">
            <a:avLst/>
          </a:prstGeom>
        </p:spPr>
      </p:pic>
      <p:pic>
        <p:nvPicPr>
          <p:cNvPr id="4" name="Picture 3"/>
          <p:cNvPicPr>
            <a:picLocks noChangeAspect="1"/>
          </p:cNvPicPr>
          <p:nvPr/>
        </p:nvPicPr>
        <p:blipFill rotWithShape="1">
          <a:blip r:embed="rId5"/>
          <a:srcRect b="6159"/>
          <a:stretch/>
        </p:blipFill>
        <p:spPr>
          <a:xfrm>
            <a:off x="4644450" y="3898998"/>
            <a:ext cx="4175700" cy="2194372"/>
          </a:xfrm>
          <a:prstGeom prst="rect">
            <a:avLst/>
          </a:prstGeom>
        </p:spPr>
      </p:pic>
    </p:spTree>
    <p:extLst>
      <p:ext uri="{BB962C8B-B14F-4D97-AF65-F5344CB8AC3E}">
        <p14:creationId xmlns:p14="http://schemas.microsoft.com/office/powerpoint/2010/main" val="8205131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8451850" algn="r"/>
              </a:tabLst>
            </a:pPr>
            <a:r>
              <a:rPr lang="en-US" dirty="0" smtClean="0"/>
              <a:t>The E-Books	</a:t>
            </a:r>
            <a:r>
              <a:rPr lang="en-US" dirty="0" smtClean="0">
                <a:hlinkClick r:id="rId2"/>
              </a:rPr>
              <a:t>Link</a:t>
            </a:r>
            <a:endParaRPr lang="en-US" dirty="0"/>
          </a:p>
        </p:txBody>
      </p:sp>
      <p:sp>
        <p:nvSpPr>
          <p:cNvPr id="3" name="Content Placeholder 2"/>
          <p:cNvSpPr>
            <a:spLocks noGrp="1"/>
          </p:cNvSpPr>
          <p:nvPr>
            <p:ph sz="quarter" idx="10"/>
          </p:nvPr>
        </p:nvSpPr>
        <p:spPr/>
        <p:txBody>
          <a:bodyPr anchor="ctr"/>
          <a:lstStyle/>
          <a:p>
            <a:pPr algn="ctr"/>
            <a:r>
              <a:rPr lang="en-US" sz="8000" dirty="0" smtClean="0">
                <a:ln w="0"/>
                <a:solidFill>
                  <a:schemeClr val="accent1"/>
                </a:solidFill>
                <a:effectLst>
                  <a:outerShdw blurRad="50800" dist="38100" dir="5400000" algn="t" rotWithShape="0">
                    <a:prstClr val="black">
                      <a:alpha val="40000"/>
                    </a:prstClr>
                  </a:outerShdw>
                  <a:reflection blurRad="6350" stA="60000" endA="900" endPos="58000" dir="5400000" sy="-100000" algn="bl" rotWithShape="0"/>
                </a:effectLst>
                <a:latin typeface="Arial" charset="0"/>
                <a:ea typeface="Arial" charset="0"/>
                <a:cs typeface="Arial" charset="0"/>
              </a:rPr>
              <a:t>Demo</a:t>
            </a:r>
          </a:p>
        </p:txBody>
      </p:sp>
      <p:pic>
        <p:nvPicPr>
          <p:cNvPr id="11" name="Content Placeholder 10"/>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4903787" y="2677319"/>
            <a:ext cx="3657600" cy="2438400"/>
          </a:xfrm>
        </p:spPr>
      </p:pic>
    </p:spTree>
    <p:extLst>
      <p:ext uri="{BB962C8B-B14F-4D97-AF65-F5344CB8AC3E}">
        <p14:creationId xmlns:p14="http://schemas.microsoft.com/office/powerpoint/2010/main" val="19667988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Agenda</a:t>
            </a:r>
            <a:endParaRPr lang="de-DE" dirty="0"/>
          </a:p>
        </p:txBody>
      </p:sp>
      <p:sp>
        <p:nvSpPr>
          <p:cNvPr id="2" name="Content Placeholder 1"/>
          <p:cNvSpPr>
            <a:spLocks noGrp="1"/>
          </p:cNvSpPr>
          <p:nvPr>
            <p:ph sz="quarter" idx="10"/>
          </p:nvPr>
        </p:nvSpPr>
        <p:spPr/>
        <p:txBody>
          <a:bodyPr anchor="ctr">
            <a:normAutofit/>
          </a:bodyPr>
          <a:lstStyle/>
          <a:p>
            <a:r>
              <a:rPr lang="en-US" dirty="0"/>
              <a:t>E-Book Formats</a:t>
            </a:r>
          </a:p>
          <a:p>
            <a:endParaRPr lang="en-US" dirty="0"/>
          </a:p>
          <a:p>
            <a:r>
              <a:rPr lang="en-US" dirty="0"/>
              <a:t>Technology Choices</a:t>
            </a:r>
          </a:p>
          <a:p>
            <a:endParaRPr lang="en-US" dirty="0"/>
          </a:p>
          <a:p>
            <a:r>
              <a:rPr lang="en-US" dirty="0"/>
              <a:t>Code and Demo</a:t>
            </a:r>
          </a:p>
        </p:txBody>
      </p:sp>
      <p:sp>
        <p:nvSpPr>
          <p:cNvPr id="3" name="Content Placeholder 2"/>
          <p:cNvSpPr>
            <a:spLocks noGrp="1"/>
          </p:cNvSpPr>
          <p:nvPr>
            <p:ph sz="quarter" idx="11"/>
          </p:nvPr>
        </p:nvSpPr>
        <p:spPr>
          <a:xfrm>
            <a:off x="4644450" y="1700758"/>
            <a:ext cx="4175700" cy="4392612"/>
          </a:xfrm>
        </p:spPr>
        <p:txBody>
          <a:bodyPr/>
          <a:lstStyle/>
          <a:p>
            <a:endParaRPr lang="en-US" dirty="0"/>
          </a:p>
        </p:txBody>
      </p:sp>
      <p:pic>
        <p:nvPicPr>
          <p:cNvPr id="1026" name="Picture 2" descr="EPUB logo.sv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780790" y="1916790"/>
            <a:ext cx="598516"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mobipocket.com/img/creator_large.gif"/>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r="66934"/>
          <a:stretch/>
        </p:blipFill>
        <p:spPr bwMode="auto">
          <a:xfrm>
            <a:off x="5191765" y="2907212"/>
            <a:ext cx="672083"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ogo"/>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812450" y="2297333"/>
            <a:ext cx="822960"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upload.wikimedia.org/wikipedia/commons/6/6b/Crystal_Clear_mimetype_pdf.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335859" y="1998062"/>
            <a:ext cx="822960"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ython™"/>
          <p:cNvPicPr>
            <a:picLocks noChangeAspect="1" noChangeArrowheads="1"/>
          </p:cNvPicPr>
          <p:nvPr/>
        </p:nvPicPr>
        <p:blipFill rotWithShape="1">
          <a:blip r:embed="rId6">
            <a:extLst>
              <a:ext uri="{28A0092B-C50C-407E-A947-70E740481C1C}">
                <a14:useLocalDpi xmlns:a14="http://schemas.microsoft.com/office/drawing/2010/main" val="0"/>
              </a:ext>
            </a:extLst>
          </a:blip>
          <a:srcRect r="73462"/>
          <a:stretch/>
        </p:blipFill>
        <p:spPr bwMode="auto">
          <a:xfrm>
            <a:off x="4860040" y="4154435"/>
            <a:ext cx="733035" cy="7810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lxml.de/python-xml-title.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7638" y="3377757"/>
            <a:ext cx="1219200" cy="7239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pdurrant's Avatar">
            <a:hlinkClick r:id="rId9"/>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7766730" y="415443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hlinkClick r:id="rId11"/>
          </p:cNvPr>
          <p:cNvPicPr>
            <a:picLocks noChangeAspect="1"/>
          </p:cNvPicPr>
          <p:nvPr/>
        </p:nvPicPr>
        <p:blipFill>
          <a:blip r:embed="rId12"/>
          <a:stretch>
            <a:fillRect/>
          </a:stretch>
        </p:blipFill>
        <p:spPr>
          <a:xfrm>
            <a:off x="5929092" y="4658392"/>
            <a:ext cx="1501620" cy="1352542"/>
          </a:xfrm>
          <a:prstGeom prst="rect">
            <a:avLst/>
          </a:prstGeom>
        </p:spPr>
      </p:pic>
    </p:spTree>
    <p:extLst>
      <p:ext uri="{BB962C8B-B14F-4D97-AF65-F5344CB8AC3E}">
        <p14:creationId xmlns:p14="http://schemas.microsoft.com/office/powerpoint/2010/main" val="40352077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ctrTitle"/>
          </p:nvPr>
        </p:nvSpPr>
        <p:spPr/>
        <p:txBody>
          <a:bodyPr/>
          <a:lstStyle/>
          <a:p>
            <a:r>
              <a:rPr lang="en-US" dirty="0"/>
              <a:t>&lt;EBookFormats&gt;</a:t>
            </a:r>
          </a:p>
        </p:txBody>
      </p:sp>
      <p:pic>
        <p:nvPicPr>
          <p:cNvPr id="7" name="Picture Placeholder 6"/>
          <p:cNvPicPr>
            <a:picLocks noGrp="1" noChangeAspect="1"/>
          </p:cNvPicPr>
          <p:nvPr>
            <p:ph type="pic" sz="quarter" idx="11"/>
          </p:nvPr>
        </p:nvPicPr>
        <p:blipFill rotWithShape="1">
          <a:blip r:embed="rId3" cstate="email">
            <a:extLst>
              <a:ext uri="{28A0092B-C50C-407E-A947-70E740481C1C}">
                <a14:useLocalDpi xmlns:a14="http://schemas.microsoft.com/office/drawing/2010/main" val="0"/>
              </a:ext>
            </a:extLst>
          </a:blip>
          <a:srcRect t="31134" b="31134"/>
          <a:stretch/>
        </p:blipFill>
        <p:spPr>
          <a:prstGeom prst="rect">
            <a:avLst/>
          </a:prstGeom>
        </p:spPr>
      </p:pic>
    </p:spTree>
    <p:extLst>
      <p:ext uri="{BB962C8B-B14F-4D97-AF65-F5344CB8AC3E}">
        <p14:creationId xmlns:p14="http://schemas.microsoft.com/office/powerpoint/2010/main" val="10352201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63"/>
          <p:cNvSpPr/>
          <p:nvPr/>
        </p:nvSpPr>
        <p:spPr bwMode="gray">
          <a:xfrm>
            <a:off x="7013526" y="4906671"/>
            <a:ext cx="1944270" cy="1440200"/>
          </a:xfrm>
          <a:prstGeom prst="ellipse">
            <a:avLst/>
          </a:prstGeom>
          <a:gradFill flip="none" rotWithShape="1">
            <a:gsLst>
              <a:gs pos="0">
                <a:schemeClr val="accent1">
                  <a:tint val="66000"/>
                  <a:satMod val="160000"/>
                  <a:alpha val="0"/>
                </a:schemeClr>
              </a:gs>
              <a:gs pos="50000">
                <a:schemeClr val="accent1">
                  <a:tint val="44500"/>
                  <a:satMod val="160000"/>
                  <a:alpha val="20000"/>
                </a:schemeClr>
              </a:gs>
              <a:gs pos="100000">
                <a:schemeClr val="accent1">
                  <a:tint val="23500"/>
                  <a:satMod val="160000"/>
                </a:schemeClr>
              </a:gs>
            </a:gsLst>
            <a:path path="circle">
              <a:fillToRect l="50000" t="50000" r="50000" b="50000"/>
            </a:path>
            <a:tileRect/>
          </a:gradFill>
          <a:ln w="76200">
            <a:solidFill>
              <a:srgbClr val="F0AB00"/>
            </a:solidFill>
            <a:headEnd/>
            <a:tailEnd/>
          </a:ln>
        </p:spPr>
        <p:style>
          <a:lnRef idx="2">
            <a:schemeClr val="accent4"/>
          </a:lnRef>
          <a:fillRef idx="1">
            <a:schemeClr val="lt1"/>
          </a:fillRef>
          <a:effectRef idx="0">
            <a:schemeClr val="accent4"/>
          </a:effectRef>
          <a:fontRef idx="minor">
            <a:schemeClr val="dk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 name="Title 1"/>
          <p:cNvSpPr>
            <a:spLocks noGrp="1"/>
          </p:cNvSpPr>
          <p:nvPr>
            <p:ph type="title"/>
          </p:nvPr>
        </p:nvSpPr>
        <p:spPr/>
        <p:txBody>
          <a:bodyPr/>
          <a:lstStyle/>
          <a:p>
            <a:pPr>
              <a:tabLst>
                <a:tab pos="8461375" algn="r"/>
              </a:tabLst>
            </a:pPr>
            <a:r>
              <a:rPr lang="en-US" dirty="0"/>
              <a:t>Four Big E-Book Formats	</a:t>
            </a:r>
            <a:r>
              <a:rPr lang="en-US" dirty="0">
                <a:hlinkClick r:id="rId3"/>
              </a:rPr>
              <a:t>Link</a:t>
            </a:r>
            <a:endParaRPr lang="en-US" dirty="0"/>
          </a:p>
        </p:txBody>
      </p:sp>
      <p:sp>
        <p:nvSpPr>
          <p:cNvPr id="4" name="Rectangle 3"/>
          <p:cNvSpPr/>
          <p:nvPr/>
        </p:nvSpPr>
        <p:spPr bwMode="gray">
          <a:xfrm>
            <a:off x="3094678" y="1700760"/>
            <a:ext cx="2926080" cy="461665"/>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de-DE" dirty="0">
                <a:solidFill>
                  <a:srgbClr val="000000"/>
                </a:solidFill>
              </a:rPr>
              <a:t>Output Dimensions Fixed?</a:t>
            </a:r>
          </a:p>
        </p:txBody>
      </p:sp>
      <p:sp>
        <p:nvSpPr>
          <p:cNvPr id="16" name="Rectangle 15"/>
          <p:cNvSpPr/>
          <p:nvPr/>
        </p:nvSpPr>
        <p:spPr bwMode="gray">
          <a:xfrm>
            <a:off x="5350189" y="3273425"/>
            <a:ext cx="2926080" cy="461665"/>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de-DE" dirty="0">
                <a:solidFill>
                  <a:srgbClr val="000000"/>
                </a:solidFill>
              </a:rPr>
              <a:t>Amazon Device?</a:t>
            </a:r>
          </a:p>
        </p:txBody>
      </p:sp>
      <p:sp>
        <p:nvSpPr>
          <p:cNvPr id="17" name="Rectangle 16"/>
          <p:cNvSpPr/>
          <p:nvPr/>
        </p:nvSpPr>
        <p:spPr bwMode="gray">
          <a:xfrm>
            <a:off x="823993" y="3273425"/>
            <a:ext cx="2926080" cy="461665"/>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de-DE" dirty="0">
                <a:solidFill>
                  <a:srgbClr val="000000"/>
                </a:solidFill>
              </a:rPr>
              <a:t>Comic Book?</a:t>
            </a:r>
          </a:p>
        </p:txBody>
      </p:sp>
      <p:cxnSp>
        <p:nvCxnSpPr>
          <p:cNvPr id="22" name="Straight Arrow Connector 21"/>
          <p:cNvCxnSpPr>
            <a:stCxn id="37" idx="2"/>
            <a:endCxn id="17" idx="0"/>
          </p:cNvCxnSpPr>
          <p:nvPr/>
        </p:nvCxnSpPr>
        <p:spPr>
          <a:xfrm flipH="1">
            <a:off x="2287033" y="2348850"/>
            <a:ext cx="2139877" cy="924575"/>
          </a:xfrm>
          <a:prstGeom prst="straightConnector1">
            <a:avLst/>
          </a:prstGeom>
          <a:ln w="38100">
            <a:solidFill>
              <a:schemeClr val="tx2"/>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43" idx="2"/>
            <a:endCxn id="48" idx="0"/>
          </p:cNvCxnSpPr>
          <p:nvPr/>
        </p:nvCxnSpPr>
        <p:spPr>
          <a:xfrm flipH="1">
            <a:off x="1379493" y="3919350"/>
            <a:ext cx="776731" cy="1295941"/>
          </a:xfrm>
          <a:prstGeom prst="straightConnector1">
            <a:avLst/>
          </a:prstGeom>
          <a:ln w="38100">
            <a:solidFill>
              <a:schemeClr val="tx2"/>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51" idx="2"/>
            <a:endCxn id="46" idx="0"/>
          </p:cNvCxnSpPr>
          <p:nvPr/>
        </p:nvCxnSpPr>
        <p:spPr>
          <a:xfrm>
            <a:off x="6958323" y="3919350"/>
            <a:ext cx="849087" cy="1295941"/>
          </a:xfrm>
          <a:prstGeom prst="straightConnector1">
            <a:avLst/>
          </a:prstGeom>
          <a:ln w="38100">
            <a:solidFill>
              <a:schemeClr val="tx2"/>
            </a:solidFill>
            <a:tailEnd type="triangle" w="lg" len="med"/>
          </a:ln>
        </p:spPr>
        <p:style>
          <a:lnRef idx="1">
            <a:schemeClr val="accent1"/>
          </a:lnRef>
          <a:fillRef idx="0">
            <a:schemeClr val="accent1"/>
          </a:fillRef>
          <a:effectRef idx="0">
            <a:schemeClr val="accent1"/>
          </a:effectRef>
          <a:fontRef idx="minor">
            <a:schemeClr val="tx1"/>
          </a:fontRef>
        </p:style>
      </p:cxnSp>
      <p:pic>
        <p:nvPicPr>
          <p:cNvPr id="46" name="Picture 2" descr="EPUB logo.sv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508152" y="5215291"/>
            <a:ext cx="598516" cy="82296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http://www.mobipocket.com/img/creator_large.gif"/>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r="66934"/>
          <a:stretch/>
        </p:blipFill>
        <p:spPr bwMode="auto">
          <a:xfrm>
            <a:off x="5467879" y="5215291"/>
            <a:ext cx="672083" cy="822960"/>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logo"/>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968013" y="5215291"/>
            <a:ext cx="822960" cy="82296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8" descr="https://upload.wikimedia.org/wikipedia/commons/6/6b/Crystal_Clear_mimetype_pdf.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871123" y="5215291"/>
            <a:ext cx="822960" cy="822960"/>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1354727" y="2278599"/>
            <a:ext cx="1864613" cy="646331"/>
          </a:xfrm>
          <a:prstGeom prst="rect">
            <a:avLst/>
          </a:prstGeom>
          <a:noFill/>
        </p:spPr>
        <p:txBody>
          <a:bodyPr wrap="none" rtlCol="0">
            <a:spAutoFit/>
          </a:bodyPr>
          <a:lstStyle/>
          <a:p>
            <a:pPr algn="ct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Full Typesetting</a:t>
            </a:r>
            <a:br>
              <a:rPr lang="en-US" sz="1800" kern="0" dirty="0">
                <a:ea typeface="Arial Unicode MS" pitchFamily="34" charset="-128"/>
                <a:cs typeface="Arial Unicode MS" pitchFamily="34" charset="-128"/>
              </a:rPr>
            </a:br>
            <a:r>
              <a:rPr lang="en-US" sz="1800" kern="0" dirty="0">
                <a:ea typeface="Arial Unicode MS" pitchFamily="34" charset="-128"/>
                <a:cs typeface="Arial Unicode MS" pitchFamily="34" charset="-128"/>
              </a:rPr>
              <a:t>at Compile Time</a:t>
            </a:r>
          </a:p>
        </p:txBody>
      </p:sp>
      <p:sp>
        <p:nvSpPr>
          <p:cNvPr id="55" name="TextBox 54"/>
          <p:cNvSpPr txBox="1"/>
          <p:nvPr/>
        </p:nvSpPr>
        <p:spPr>
          <a:xfrm>
            <a:off x="5893747" y="2278599"/>
            <a:ext cx="1838965" cy="646331"/>
          </a:xfrm>
          <a:prstGeom prst="rect">
            <a:avLst/>
          </a:prstGeom>
          <a:noFill/>
        </p:spPr>
        <p:txBody>
          <a:bodyPr wrap="none" rtlCol="0">
            <a:spAutoFit/>
          </a:bodyPr>
          <a:lstStyle/>
          <a:p>
            <a:pPr algn="ct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Dynamic Layout</a:t>
            </a:r>
            <a:br>
              <a:rPr lang="en-US" sz="1800" kern="0" dirty="0">
                <a:ea typeface="Arial Unicode MS" pitchFamily="34" charset="-128"/>
                <a:cs typeface="Arial Unicode MS" pitchFamily="34" charset="-128"/>
              </a:rPr>
            </a:br>
            <a:r>
              <a:rPr lang="en-US" sz="1800" kern="0" dirty="0">
                <a:ea typeface="Arial Unicode MS" pitchFamily="34" charset="-128"/>
                <a:cs typeface="Arial Unicode MS" pitchFamily="34" charset="-128"/>
              </a:rPr>
              <a:t>with HTML/CSS</a:t>
            </a:r>
          </a:p>
        </p:txBody>
      </p:sp>
      <p:sp>
        <p:nvSpPr>
          <p:cNvPr id="56" name="TextBox 55"/>
          <p:cNvSpPr txBox="1"/>
          <p:nvPr/>
        </p:nvSpPr>
        <p:spPr>
          <a:xfrm>
            <a:off x="4872821" y="4144459"/>
            <a:ext cx="1531188" cy="369332"/>
          </a:xfrm>
          <a:prstGeom prst="rect">
            <a:avLst/>
          </a:prstGeom>
          <a:noFill/>
        </p:spPr>
        <p:txBody>
          <a:bodyPr wrap="none" rtlCol="0">
            <a:spAutoFit/>
          </a:bodyPr>
          <a:lstStyle/>
          <a:p>
            <a:pPr algn="ctr">
              <a:spcBef>
                <a:spcPct val="50000"/>
              </a:spcBef>
              <a:buClr>
                <a:srgbClr val="F0AB00"/>
              </a:buClr>
              <a:buSzPct val="80000"/>
            </a:pPr>
            <a:r>
              <a:rPr lang="en-US" kern="0" dirty="0">
                <a:ea typeface="Arial Unicode MS" pitchFamily="34" charset="-128"/>
                <a:cs typeface="Arial Unicode MS" pitchFamily="34" charset="-128"/>
              </a:rPr>
              <a:t>DRM Lock-In</a:t>
            </a:r>
            <a:endParaRPr lang="en-US" sz="1800" kern="0" dirty="0">
              <a:ea typeface="Arial Unicode MS" pitchFamily="34" charset="-128"/>
              <a:cs typeface="Arial Unicode MS" pitchFamily="34" charset="-128"/>
            </a:endParaRPr>
          </a:p>
        </p:txBody>
      </p:sp>
      <p:sp>
        <p:nvSpPr>
          <p:cNvPr id="57" name="TextBox 56"/>
          <p:cNvSpPr txBox="1"/>
          <p:nvPr/>
        </p:nvSpPr>
        <p:spPr>
          <a:xfrm>
            <a:off x="7268129" y="4005960"/>
            <a:ext cx="1544012" cy="646331"/>
          </a:xfrm>
          <a:prstGeom prst="rect">
            <a:avLst/>
          </a:prstGeom>
          <a:noFill/>
        </p:spPr>
        <p:txBody>
          <a:bodyPr wrap="none" rtlCol="0">
            <a:spAutoFit/>
          </a:bodyPr>
          <a:lstStyle/>
          <a:p>
            <a:pPr algn="ctr">
              <a:spcBef>
                <a:spcPct val="50000"/>
              </a:spcBef>
              <a:buClr>
                <a:srgbClr val="F0AB00"/>
              </a:buClr>
              <a:buSzPct val="80000"/>
            </a:pPr>
            <a:r>
              <a:rPr lang="en-US" kern="0" dirty="0">
                <a:ea typeface="Arial Unicode MS" pitchFamily="34" charset="-128"/>
                <a:cs typeface="Arial Unicode MS" pitchFamily="34" charset="-128"/>
              </a:rPr>
              <a:t>Open Format</a:t>
            </a:r>
            <a:br>
              <a:rPr lang="en-US" kern="0" dirty="0">
                <a:ea typeface="Arial Unicode MS" pitchFamily="34" charset="-128"/>
                <a:cs typeface="Arial Unicode MS" pitchFamily="34" charset="-128"/>
              </a:rPr>
            </a:br>
            <a:r>
              <a:rPr lang="en-US" kern="0" dirty="0">
                <a:ea typeface="Arial Unicode MS" pitchFamily="34" charset="-128"/>
                <a:cs typeface="Arial Unicode MS" pitchFamily="34" charset="-128"/>
              </a:rPr>
              <a:t>Allow Editing</a:t>
            </a:r>
            <a:endParaRPr lang="en-US" sz="1800" kern="0" dirty="0">
              <a:ea typeface="Arial Unicode MS" pitchFamily="34" charset="-128"/>
              <a:cs typeface="Arial Unicode MS" pitchFamily="34" charset="-128"/>
            </a:endParaRPr>
          </a:p>
        </p:txBody>
      </p:sp>
      <p:sp>
        <p:nvSpPr>
          <p:cNvPr id="58" name="TextBox 57"/>
          <p:cNvSpPr txBox="1"/>
          <p:nvPr/>
        </p:nvSpPr>
        <p:spPr>
          <a:xfrm>
            <a:off x="2776440" y="4005960"/>
            <a:ext cx="1723550" cy="646331"/>
          </a:xfrm>
          <a:prstGeom prst="rect">
            <a:avLst/>
          </a:prstGeom>
          <a:noFill/>
        </p:spPr>
        <p:txBody>
          <a:bodyPr wrap="none" rtlCol="0">
            <a:spAutoFit/>
          </a:bodyPr>
          <a:lstStyle/>
          <a:p>
            <a:pPr algn="ctr">
              <a:spcBef>
                <a:spcPct val="50000"/>
              </a:spcBef>
              <a:buClr>
                <a:srgbClr val="F0AB00"/>
              </a:buClr>
              <a:buSzPct val="80000"/>
            </a:pPr>
            <a:r>
              <a:rPr lang="en-US" kern="0" dirty="0">
                <a:ea typeface="Arial Unicode MS" pitchFamily="34" charset="-128"/>
                <a:cs typeface="Arial Unicode MS" pitchFamily="34" charset="-128"/>
              </a:rPr>
              <a:t>Open Format</a:t>
            </a:r>
            <a:br>
              <a:rPr lang="en-US" kern="0" dirty="0">
                <a:ea typeface="Arial Unicode MS" pitchFamily="34" charset="-128"/>
                <a:cs typeface="Arial Unicode MS" pitchFamily="34" charset="-128"/>
              </a:rPr>
            </a:br>
            <a:r>
              <a:rPr lang="en-US" kern="0" dirty="0">
                <a:ea typeface="Arial Unicode MS" pitchFamily="34" charset="-128"/>
                <a:cs typeface="Arial Unicode MS" pitchFamily="34" charset="-128"/>
              </a:rPr>
              <a:t>Vector Content</a:t>
            </a:r>
            <a:endParaRPr lang="en-US" sz="1800" kern="0" dirty="0">
              <a:ea typeface="Arial Unicode MS" pitchFamily="34" charset="-128"/>
              <a:cs typeface="Arial Unicode MS" pitchFamily="34" charset="-128"/>
            </a:endParaRPr>
          </a:p>
        </p:txBody>
      </p:sp>
      <p:sp>
        <p:nvSpPr>
          <p:cNvPr id="59" name="TextBox 58"/>
          <p:cNvSpPr txBox="1"/>
          <p:nvPr/>
        </p:nvSpPr>
        <p:spPr>
          <a:xfrm>
            <a:off x="4788030" y="5088162"/>
            <a:ext cx="720069" cy="1077218"/>
          </a:xfrm>
          <a:prstGeom prst="rect">
            <a:avLst/>
          </a:prstGeom>
          <a:noFill/>
        </p:spPr>
        <p:txBody>
          <a:bodyPr wrap="none" rtlCol="0">
            <a:spAutoFit/>
          </a:bodyPr>
          <a:lstStyle/>
          <a:p>
            <a:pPr algn="ctr" fontAlgn="base">
              <a:spcBef>
                <a:spcPct val="50000"/>
              </a:spcBef>
              <a:spcAft>
                <a:spcPct val="0"/>
              </a:spcAft>
              <a:buClr>
                <a:srgbClr val="F0AB00"/>
              </a:buClr>
              <a:buSzPct val="80000"/>
            </a:pPr>
            <a:r>
              <a:rPr lang="en-US" sz="1600" kern="0" dirty="0">
                <a:ea typeface="Arial Unicode MS" pitchFamily="34" charset="-128"/>
                <a:cs typeface="Arial Unicode MS" pitchFamily="34" charset="-128"/>
              </a:rPr>
              <a:t>.prc</a:t>
            </a:r>
            <a:br>
              <a:rPr lang="en-US" sz="1600" kern="0" dirty="0">
                <a:ea typeface="Arial Unicode MS" pitchFamily="34" charset="-128"/>
                <a:cs typeface="Arial Unicode MS" pitchFamily="34" charset="-128"/>
              </a:rPr>
            </a:br>
            <a:r>
              <a:rPr lang="en-US" sz="1600" kern="0" dirty="0">
                <a:ea typeface="Arial Unicode MS" pitchFamily="34" charset="-128"/>
                <a:cs typeface="Arial Unicode MS" pitchFamily="34" charset="-128"/>
              </a:rPr>
              <a:t>.mobi</a:t>
            </a:r>
            <a:br>
              <a:rPr lang="en-US" sz="1600" kern="0" dirty="0">
                <a:ea typeface="Arial Unicode MS" pitchFamily="34" charset="-128"/>
                <a:cs typeface="Arial Unicode MS" pitchFamily="34" charset="-128"/>
              </a:rPr>
            </a:br>
            <a:r>
              <a:rPr lang="en-US" sz="1600" kern="0" dirty="0">
                <a:ea typeface="Arial Unicode MS" pitchFamily="34" charset="-128"/>
                <a:cs typeface="Arial Unicode MS" pitchFamily="34" charset="-128"/>
              </a:rPr>
              <a:t>.azw</a:t>
            </a:r>
            <a:br>
              <a:rPr lang="en-US" sz="1600" kern="0" dirty="0">
                <a:ea typeface="Arial Unicode MS" pitchFamily="34" charset="-128"/>
                <a:cs typeface="Arial Unicode MS" pitchFamily="34" charset="-128"/>
              </a:rPr>
            </a:br>
            <a:r>
              <a:rPr lang="en-US" sz="1600" kern="0" dirty="0">
                <a:ea typeface="Arial Unicode MS" pitchFamily="34" charset="-128"/>
                <a:cs typeface="Arial Unicode MS" pitchFamily="34" charset="-128"/>
              </a:rPr>
              <a:t>.azw3</a:t>
            </a:r>
          </a:p>
        </p:txBody>
      </p:sp>
      <p:sp>
        <p:nvSpPr>
          <p:cNvPr id="60" name="TextBox 59"/>
          <p:cNvSpPr txBox="1"/>
          <p:nvPr/>
        </p:nvSpPr>
        <p:spPr>
          <a:xfrm>
            <a:off x="8028480" y="5457494"/>
            <a:ext cx="697627" cy="338554"/>
          </a:xfrm>
          <a:prstGeom prst="rect">
            <a:avLst/>
          </a:prstGeom>
          <a:noFill/>
        </p:spPr>
        <p:txBody>
          <a:bodyPr wrap="none" rtlCol="0">
            <a:spAutoFit/>
          </a:bodyPr>
          <a:lstStyle/>
          <a:p>
            <a:pPr algn="ctr" fontAlgn="base">
              <a:spcBef>
                <a:spcPct val="50000"/>
              </a:spcBef>
              <a:spcAft>
                <a:spcPct val="0"/>
              </a:spcAft>
              <a:buClr>
                <a:srgbClr val="F0AB00"/>
              </a:buClr>
              <a:buSzPct val="80000"/>
            </a:pPr>
            <a:r>
              <a:rPr lang="en-US" sz="1600" kern="0" dirty="0">
                <a:ea typeface="Arial Unicode MS" pitchFamily="34" charset="-128"/>
                <a:cs typeface="Arial Unicode MS" pitchFamily="34" charset="-128"/>
              </a:rPr>
              <a:t>.epub</a:t>
            </a:r>
          </a:p>
        </p:txBody>
      </p:sp>
      <p:sp>
        <p:nvSpPr>
          <p:cNvPr id="61" name="TextBox 60"/>
          <p:cNvSpPr txBox="1"/>
          <p:nvPr/>
        </p:nvSpPr>
        <p:spPr>
          <a:xfrm>
            <a:off x="470917" y="5211273"/>
            <a:ext cx="572593" cy="830997"/>
          </a:xfrm>
          <a:prstGeom prst="rect">
            <a:avLst/>
          </a:prstGeom>
          <a:noFill/>
        </p:spPr>
        <p:txBody>
          <a:bodyPr wrap="none" rtlCol="0">
            <a:spAutoFit/>
          </a:bodyPr>
          <a:lstStyle/>
          <a:p>
            <a:pPr algn="ctr" fontAlgn="base">
              <a:spcBef>
                <a:spcPct val="50000"/>
              </a:spcBef>
              <a:spcAft>
                <a:spcPct val="0"/>
              </a:spcAft>
              <a:buClr>
                <a:srgbClr val="F0AB00"/>
              </a:buClr>
              <a:buSzPct val="80000"/>
            </a:pPr>
            <a:r>
              <a:rPr lang="en-US" sz="1600" kern="0" dirty="0">
                <a:ea typeface="Arial Unicode MS" pitchFamily="34" charset="-128"/>
                <a:cs typeface="Arial Unicode MS" pitchFamily="34" charset="-128"/>
              </a:rPr>
              <a:t>.cbr</a:t>
            </a:r>
            <a:br>
              <a:rPr lang="en-US" sz="1600" kern="0" dirty="0">
                <a:ea typeface="Arial Unicode MS" pitchFamily="34" charset="-128"/>
                <a:cs typeface="Arial Unicode MS" pitchFamily="34" charset="-128"/>
              </a:rPr>
            </a:br>
            <a:r>
              <a:rPr lang="en-US" sz="1600" kern="0" dirty="0">
                <a:ea typeface="Arial Unicode MS" pitchFamily="34" charset="-128"/>
                <a:cs typeface="Arial Unicode MS" pitchFamily="34" charset="-128"/>
              </a:rPr>
              <a:t>.cbz</a:t>
            </a:r>
            <a:br>
              <a:rPr lang="en-US" sz="1600" kern="0" dirty="0">
                <a:ea typeface="Arial Unicode MS" pitchFamily="34" charset="-128"/>
                <a:cs typeface="Arial Unicode MS" pitchFamily="34" charset="-128"/>
              </a:rPr>
            </a:br>
            <a:r>
              <a:rPr lang="en-US" sz="1600" kern="0" dirty="0">
                <a:ea typeface="Arial Unicode MS" pitchFamily="34" charset="-128"/>
                <a:cs typeface="Arial Unicode MS" pitchFamily="34" charset="-128"/>
              </a:rPr>
              <a:t>.cb7</a:t>
            </a:r>
          </a:p>
        </p:txBody>
      </p:sp>
      <p:sp>
        <p:nvSpPr>
          <p:cNvPr id="62" name="TextBox 61"/>
          <p:cNvSpPr txBox="1"/>
          <p:nvPr/>
        </p:nvSpPr>
        <p:spPr>
          <a:xfrm>
            <a:off x="3563860" y="5334384"/>
            <a:ext cx="527709" cy="584775"/>
          </a:xfrm>
          <a:prstGeom prst="rect">
            <a:avLst/>
          </a:prstGeom>
          <a:noFill/>
        </p:spPr>
        <p:txBody>
          <a:bodyPr wrap="none" rtlCol="0">
            <a:spAutoFit/>
          </a:bodyPr>
          <a:lstStyle/>
          <a:p>
            <a:pPr algn="ctr" fontAlgn="base">
              <a:spcBef>
                <a:spcPct val="50000"/>
              </a:spcBef>
              <a:spcAft>
                <a:spcPct val="0"/>
              </a:spcAft>
              <a:buClr>
                <a:srgbClr val="F0AB00"/>
              </a:buClr>
              <a:buSzPct val="80000"/>
            </a:pPr>
            <a:r>
              <a:rPr lang="en-US" sz="1600" kern="0" dirty="0">
                <a:ea typeface="Arial Unicode MS" pitchFamily="34" charset="-128"/>
                <a:cs typeface="Arial Unicode MS" pitchFamily="34" charset="-128"/>
              </a:rPr>
              <a:t>.pdf</a:t>
            </a:r>
            <a:br>
              <a:rPr lang="en-US" sz="1600" kern="0" dirty="0">
                <a:ea typeface="Arial Unicode MS" pitchFamily="34" charset="-128"/>
                <a:cs typeface="Arial Unicode MS" pitchFamily="34" charset="-128"/>
              </a:rPr>
            </a:br>
            <a:r>
              <a:rPr lang="en-US" sz="1600" kern="0" dirty="0">
                <a:ea typeface="Arial Unicode MS" pitchFamily="34" charset="-128"/>
                <a:cs typeface="Arial Unicode MS" pitchFamily="34" charset="-128"/>
              </a:rPr>
              <a:t>.ps</a:t>
            </a:r>
          </a:p>
        </p:txBody>
      </p:sp>
      <p:sp>
        <p:nvSpPr>
          <p:cNvPr id="63" name="TextBox 62"/>
          <p:cNvSpPr txBox="1"/>
          <p:nvPr/>
        </p:nvSpPr>
        <p:spPr>
          <a:xfrm>
            <a:off x="391933" y="4005960"/>
            <a:ext cx="1467068" cy="646331"/>
          </a:xfrm>
          <a:prstGeom prst="rect">
            <a:avLst/>
          </a:prstGeom>
          <a:noFill/>
        </p:spPr>
        <p:txBody>
          <a:bodyPr wrap="none" rtlCol="0">
            <a:spAutoFit/>
          </a:bodyPr>
          <a:lstStyle/>
          <a:p>
            <a:pPr algn="ctr">
              <a:spcBef>
                <a:spcPct val="50000"/>
              </a:spcBef>
              <a:buClr>
                <a:srgbClr val="F0AB00"/>
              </a:buClr>
              <a:buSzPct val="80000"/>
            </a:pPr>
            <a:r>
              <a:rPr lang="en-US" kern="0" dirty="0">
                <a:ea typeface="Arial Unicode MS" pitchFamily="34" charset="-128"/>
                <a:cs typeface="Arial Unicode MS" pitchFamily="34" charset="-128"/>
              </a:rPr>
              <a:t>No Standard</a:t>
            </a:r>
            <a:br>
              <a:rPr lang="en-US" kern="0" dirty="0">
                <a:ea typeface="Arial Unicode MS" pitchFamily="34" charset="-128"/>
                <a:cs typeface="Arial Unicode MS" pitchFamily="34" charset="-128"/>
              </a:rPr>
            </a:br>
            <a:r>
              <a:rPr lang="en-US" kern="0" dirty="0">
                <a:ea typeface="Arial Unicode MS" pitchFamily="34" charset="-128"/>
                <a:cs typeface="Arial Unicode MS" pitchFamily="34" charset="-128"/>
              </a:rPr>
              <a:t>Only images</a:t>
            </a:r>
            <a:endParaRPr lang="en-US" sz="1800" kern="0" dirty="0">
              <a:ea typeface="Arial Unicode MS" pitchFamily="34" charset="-128"/>
              <a:cs typeface="Arial Unicode MS" pitchFamily="34" charset="-128"/>
            </a:endParaRPr>
          </a:p>
        </p:txBody>
      </p:sp>
      <p:cxnSp>
        <p:nvCxnSpPr>
          <p:cNvPr id="11" name="Straight Arrow Connector 10"/>
          <p:cNvCxnSpPr>
            <a:stCxn id="38" idx="2"/>
            <a:endCxn id="16" idx="0"/>
          </p:cNvCxnSpPr>
          <p:nvPr/>
        </p:nvCxnSpPr>
        <p:spPr>
          <a:xfrm>
            <a:off x="4705194" y="2348850"/>
            <a:ext cx="2108035" cy="924575"/>
          </a:xfrm>
          <a:prstGeom prst="straightConnector1">
            <a:avLst/>
          </a:prstGeom>
          <a:ln w="38100">
            <a:solidFill>
              <a:schemeClr val="tx2"/>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44" idx="2"/>
            <a:endCxn id="49" idx="0"/>
          </p:cNvCxnSpPr>
          <p:nvPr/>
        </p:nvCxnSpPr>
        <p:spPr>
          <a:xfrm>
            <a:off x="2432127" y="3919350"/>
            <a:ext cx="850476" cy="1295941"/>
          </a:xfrm>
          <a:prstGeom prst="straightConnector1">
            <a:avLst/>
          </a:prstGeom>
          <a:ln w="38100">
            <a:solidFill>
              <a:schemeClr val="tx2"/>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50" idx="2"/>
            <a:endCxn id="47" idx="0"/>
          </p:cNvCxnSpPr>
          <p:nvPr/>
        </p:nvCxnSpPr>
        <p:spPr>
          <a:xfrm flipH="1">
            <a:off x="5803921" y="3919350"/>
            <a:ext cx="878499" cy="1295941"/>
          </a:xfrm>
          <a:prstGeom prst="straightConnector1">
            <a:avLst/>
          </a:prstGeom>
          <a:ln w="38100">
            <a:solidFill>
              <a:schemeClr val="tx2"/>
            </a:solidFill>
            <a:tailEnd type="triangle" w="lg" len="med"/>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bwMode="gray">
          <a:xfrm>
            <a:off x="4289750" y="2074530"/>
            <a:ext cx="274320" cy="274320"/>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de-DE" sz="1600" dirty="0">
                <a:solidFill>
                  <a:srgbClr val="000000"/>
                </a:solidFill>
              </a:rPr>
              <a:t>Y</a:t>
            </a:r>
          </a:p>
        </p:txBody>
      </p:sp>
      <p:sp>
        <p:nvSpPr>
          <p:cNvPr id="38" name="Rectangle 37"/>
          <p:cNvSpPr/>
          <p:nvPr/>
        </p:nvSpPr>
        <p:spPr bwMode="gray">
          <a:xfrm>
            <a:off x="4568034" y="2074530"/>
            <a:ext cx="274320" cy="274320"/>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de-DE" sz="1600" dirty="0">
                <a:solidFill>
                  <a:srgbClr val="000000"/>
                </a:solidFill>
              </a:rPr>
              <a:t>N</a:t>
            </a:r>
          </a:p>
        </p:txBody>
      </p:sp>
      <p:sp>
        <p:nvSpPr>
          <p:cNvPr id="43" name="Rectangle 42"/>
          <p:cNvSpPr/>
          <p:nvPr/>
        </p:nvSpPr>
        <p:spPr bwMode="gray">
          <a:xfrm>
            <a:off x="2019064" y="3645030"/>
            <a:ext cx="274320" cy="274320"/>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de-DE" sz="1600" dirty="0">
                <a:solidFill>
                  <a:srgbClr val="000000"/>
                </a:solidFill>
              </a:rPr>
              <a:t>Y</a:t>
            </a:r>
          </a:p>
        </p:txBody>
      </p:sp>
      <p:sp>
        <p:nvSpPr>
          <p:cNvPr id="44" name="Rectangle 43"/>
          <p:cNvSpPr/>
          <p:nvPr/>
        </p:nvSpPr>
        <p:spPr bwMode="gray">
          <a:xfrm>
            <a:off x="2294967" y="3645030"/>
            <a:ext cx="274320" cy="274320"/>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de-DE" sz="1600" dirty="0">
                <a:solidFill>
                  <a:srgbClr val="000000"/>
                </a:solidFill>
              </a:rPr>
              <a:t>N</a:t>
            </a:r>
          </a:p>
        </p:txBody>
      </p:sp>
      <p:sp>
        <p:nvSpPr>
          <p:cNvPr id="50" name="Rectangle 49"/>
          <p:cNvSpPr/>
          <p:nvPr/>
        </p:nvSpPr>
        <p:spPr bwMode="gray">
          <a:xfrm>
            <a:off x="6545260" y="3645030"/>
            <a:ext cx="274320" cy="274320"/>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de-DE" sz="1600" dirty="0">
                <a:solidFill>
                  <a:srgbClr val="000000"/>
                </a:solidFill>
              </a:rPr>
              <a:t>Y</a:t>
            </a:r>
          </a:p>
        </p:txBody>
      </p:sp>
      <p:sp>
        <p:nvSpPr>
          <p:cNvPr id="51" name="Rectangle 50"/>
          <p:cNvSpPr/>
          <p:nvPr/>
        </p:nvSpPr>
        <p:spPr bwMode="gray">
          <a:xfrm>
            <a:off x="6821163" y="3645030"/>
            <a:ext cx="274320" cy="274320"/>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de-DE" sz="1600" dirty="0">
                <a:solidFill>
                  <a:srgbClr val="000000"/>
                </a:solidFill>
              </a:rPr>
              <a:t>N</a:t>
            </a:r>
          </a:p>
        </p:txBody>
      </p:sp>
    </p:spTree>
    <p:extLst>
      <p:ext uri="{BB962C8B-B14F-4D97-AF65-F5344CB8AC3E}">
        <p14:creationId xmlns:p14="http://schemas.microsoft.com/office/powerpoint/2010/main" val="2117555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9"/>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16" grpId="0" animBg="1"/>
      <p:bldP spid="17" grpId="0" animBg="1"/>
      <p:bldP spid="54" grpId="0"/>
      <p:bldP spid="55" grpId="0"/>
      <p:bldP spid="56" grpId="0"/>
      <p:bldP spid="57" grpId="0"/>
      <p:bldP spid="58" grpId="0"/>
      <p:bldP spid="59" grpId="0"/>
      <p:bldP spid="60" grpId="0"/>
      <p:bldP spid="61" grpId="0"/>
      <p:bldP spid="62" grpId="0"/>
      <p:bldP spid="63" grpId="0"/>
      <p:bldP spid="37" grpId="0" animBg="1"/>
      <p:bldP spid="38" grpId="0" animBg="1"/>
      <p:bldP spid="43" grpId="0" animBg="1"/>
      <p:bldP spid="44" grpId="0" animBg="1"/>
      <p:bldP spid="50" grpId="0" animBg="1"/>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8458200" algn="r"/>
              </a:tabLst>
            </a:pPr>
            <a:r>
              <a:rPr lang="en-US" dirty="0"/>
              <a:t>Proprietary Mobipocket Format	</a:t>
            </a:r>
            <a:r>
              <a:rPr lang="en-US" dirty="0">
                <a:hlinkClick r:id="rId2"/>
              </a:rPr>
              <a:t>Link</a:t>
            </a:r>
            <a:endParaRPr lang="en-US" dirty="0"/>
          </a:p>
        </p:txBody>
      </p:sp>
      <p:sp>
        <p:nvSpPr>
          <p:cNvPr id="3" name="Content Placeholder 2"/>
          <p:cNvSpPr>
            <a:spLocks noGrp="1"/>
          </p:cNvSpPr>
          <p:nvPr>
            <p:ph sz="quarter" idx="10"/>
          </p:nvPr>
        </p:nvSpPr>
        <p:spPr/>
        <p:txBody>
          <a:bodyPr>
            <a:normAutofit fontScale="85000" lnSpcReduction="20000"/>
          </a:bodyPr>
          <a:lstStyle/>
          <a:p>
            <a:r>
              <a:rPr lang="en-US" dirty="0"/>
              <a:t>2000</a:t>
            </a:r>
          </a:p>
          <a:p>
            <a:pPr lvl="1"/>
            <a:r>
              <a:rPr lang="en-US" dirty="0"/>
              <a:t>Mobipocket is founded in France</a:t>
            </a:r>
          </a:p>
          <a:p>
            <a:pPr lvl="1"/>
            <a:r>
              <a:rPr lang="en-US" dirty="0"/>
              <a:t>Reader software targeting mobile OSes</a:t>
            </a:r>
          </a:p>
          <a:p>
            <a:pPr lvl="1"/>
            <a:r>
              <a:rPr lang="en-US" dirty="0"/>
              <a:t>Palm, Symbian, Windows…</a:t>
            </a:r>
          </a:p>
          <a:p>
            <a:r>
              <a:rPr lang="en-US" dirty="0"/>
              <a:t>2005</a:t>
            </a:r>
          </a:p>
          <a:p>
            <a:pPr lvl="1"/>
            <a:r>
              <a:rPr lang="en-US" dirty="0"/>
              <a:t>Amazon acquires Mobipocket 2.5mil</a:t>
            </a:r>
          </a:p>
          <a:p>
            <a:r>
              <a:rPr lang="en-US" dirty="0"/>
              <a:t>2007 (1</a:t>
            </a:r>
            <a:r>
              <a:rPr lang="en-US" baseline="30000" dirty="0"/>
              <a:t>st</a:t>
            </a:r>
            <a:r>
              <a:rPr lang="en-US" dirty="0"/>
              <a:t> gen)</a:t>
            </a:r>
          </a:p>
          <a:p>
            <a:pPr lvl="1"/>
            <a:r>
              <a:rPr lang="en-US" dirty="0"/>
              <a:t>First Kindle uses .mobi</a:t>
            </a:r>
          </a:p>
          <a:p>
            <a:r>
              <a:rPr lang="en-US" dirty="0"/>
              <a:t>2009 (2</a:t>
            </a:r>
            <a:r>
              <a:rPr lang="en-US" baseline="30000" dirty="0"/>
              <a:t>nd</a:t>
            </a:r>
            <a:r>
              <a:rPr lang="en-US" dirty="0"/>
              <a:t> gen)</a:t>
            </a:r>
          </a:p>
          <a:p>
            <a:pPr lvl="1"/>
            <a:r>
              <a:rPr lang="en-US" dirty="0"/>
              <a:t>Second Kindle uses .azw</a:t>
            </a:r>
          </a:p>
          <a:p>
            <a:r>
              <a:rPr lang="en-US" dirty="0"/>
              <a:t>2011 (4</a:t>
            </a:r>
            <a:r>
              <a:rPr lang="en-US" baseline="30000" dirty="0"/>
              <a:t>th</a:t>
            </a:r>
            <a:r>
              <a:rPr lang="en-US" dirty="0"/>
              <a:t> gen)</a:t>
            </a:r>
          </a:p>
          <a:p>
            <a:pPr lvl="1"/>
            <a:r>
              <a:rPr lang="en-US" dirty="0"/>
              <a:t>Kindle Format 8, i.e., .azw3</a:t>
            </a:r>
          </a:p>
          <a:p>
            <a:r>
              <a:rPr lang="en-US" dirty="0"/>
              <a:t>2015 (7</a:t>
            </a:r>
            <a:r>
              <a:rPr lang="en-US" baseline="30000" dirty="0"/>
              <a:t>th</a:t>
            </a:r>
            <a:r>
              <a:rPr lang="en-US" dirty="0"/>
              <a:t> gen)</a:t>
            </a:r>
          </a:p>
          <a:p>
            <a:pPr lvl="1"/>
            <a:r>
              <a:rPr lang="en-US" dirty="0"/>
              <a:t>Kindle Format 10, i.e., .kfx</a:t>
            </a:r>
          </a:p>
        </p:txBody>
      </p:sp>
      <p:graphicFrame>
        <p:nvGraphicFramePr>
          <p:cNvPr id="5" name="Content Placeholder 4"/>
          <p:cNvGraphicFramePr>
            <a:graphicFrameLocks noGrp="1"/>
          </p:cNvGraphicFramePr>
          <p:nvPr>
            <p:ph sz="quarter" idx="11"/>
            <p:extLst>
              <p:ext uri="{D42A27DB-BD31-4B8C-83A1-F6EECF244321}">
                <p14:modId xmlns:p14="http://schemas.microsoft.com/office/powerpoint/2010/main" val="1898912150"/>
              </p:ext>
            </p:extLst>
          </p:nvPr>
        </p:nvGraphicFramePr>
        <p:xfrm>
          <a:off x="4645025" y="1700213"/>
          <a:ext cx="4175126" cy="2667000"/>
        </p:xfrm>
        <a:graphic>
          <a:graphicData uri="http://schemas.openxmlformats.org/drawingml/2006/table">
            <a:tbl>
              <a:tblPr bandRow="1">
                <a:tableStyleId>{B301B821-A1FF-4177-AEE7-76D212191A09}</a:tableStyleId>
              </a:tblPr>
              <a:tblGrid>
                <a:gridCol w="1295165">
                  <a:extLst>
                    <a:ext uri="{9D8B030D-6E8A-4147-A177-3AD203B41FA5}">
                      <a16:colId xmlns:a16="http://schemas.microsoft.com/office/drawing/2014/main" xmlns="" val="4170780379"/>
                    </a:ext>
                  </a:extLst>
                </a:gridCol>
                <a:gridCol w="2879961">
                  <a:extLst>
                    <a:ext uri="{9D8B030D-6E8A-4147-A177-3AD203B41FA5}">
                      <a16:colId xmlns:a16="http://schemas.microsoft.com/office/drawing/2014/main" xmlns="" val="2866675850"/>
                    </a:ext>
                  </a:extLst>
                </a:gridCol>
              </a:tblGrid>
              <a:tr h="370840">
                <a:tc>
                  <a:txBody>
                    <a:bodyPr/>
                    <a:lstStyle/>
                    <a:p>
                      <a:r>
                        <a:rPr lang="en-US" dirty="0"/>
                        <a:t>.prc</a:t>
                      </a:r>
                    </a:p>
                  </a:txBody>
                  <a:tcPr anchor="ctr"/>
                </a:tc>
                <a:tc>
                  <a:txBody>
                    <a:bodyPr/>
                    <a:lstStyle/>
                    <a:p>
                      <a:r>
                        <a:rPr lang="en-US" dirty="0"/>
                        <a:t>Original</a:t>
                      </a:r>
                      <a:r>
                        <a:rPr lang="en-US" baseline="0" dirty="0"/>
                        <a:t> Mobipocket</a:t>
                      </a:r>
                      <a:endParaRPr lang="en-US" dirty="0"/>
                    </a:p>
                  </a:txBody>
                  <a:tcPr anchor="ctr"/>
                </a:tc>
                <a:extLst>
                  <a:ext uri="{0D108BD9-81ED-4DB2-BD59-A6C34878D82A}">
                    <a16:rowId xmlns:a16="http://schemas.microsoft.com/office/drawing/2014/main" xmlns="" val="1767230127"/>
                  </a:ext>
                </a:extLst>
              </a:tr>
              <a:tr h="370840">
                <a:tc>
                  <a:txBody>
                    <a:bodyPr/>
                    <a:lstStyle/>
                    <a:p>
                      <a:r>
                        <a:rPr lang="en-US" dirty="0"/>
                        <a:t>.mobi</a:t>
                      </a:r>
                    </a:p>
                  </a:txBody>
                  <a:tcPr anchor="ctr"/>
                </a:tc>
                <a:tc>
                  <a:txBody>
                    <a:bodyPr/>
                    <a:lstStyle/>
                    <a:p>
                      <a:r>
                        <a:rPr lang="en-US" dirty="0"/>
                        <a:t>Renamed by</a:t>
                      </a:r>
                      <a:r>
                        <a:rPr lang="en-US" baseline="0" dirty="0"/>
                        <a:t> Amazon</a:t>
                      </a:r>
                      <a:endParaRPr lang="en-US" dirty="0"/>
                    </a:p>
                  </a:txBody>
                  <a:tcPr anchor="ctr"/>
                </a:tc>
                <a:extLst>
                  <a:ext uri="{0D108BD9-81ED-4DB2-BD59-A6C34878D82A}">
                    <a16:rowId xmlns:a16="http://schemas.microsoft.com/office/drawing/2014/main" xmlns="" val="3327336281"/>
                  </a:ext>
                </a:extLst>
              </a:tr>
              <a:tr h="370840">
                <a:tc>
                  <a:txBody>
                    <a:bodyPr/>
                    <a:lstStyle/>
                    <a:p>
                      <a:r>
                        <a:rPr lang="en-US" dirty="0"/>
                        <a:t>.azw</a:t>
                      </a:r>
                    </a:p>
                  </a:txBody>
                  <a:tcPr anchor="ctr"/>
                </a:tc>
                <a:tc>
                  <a:txBody>
                    <a:bodyPr/>
                    <a:lstStyle/>
                    <a:p>
                      <a:r>
                        <a:rPr lang="en-US" dirty="0"/>
                        <a:t>New DRM scheme</a:t>
                      </a:r>
                    </a:p>
                  </a:txBody>
                  <a:tcPr anchor="ctr"/>
                </a:tc>
                <a:extLst>
                  <a:ext uri="{0D108BD9-81ED-4DB2-BD59-A6C34878D82A}">
                    <a16:rowId xmlns:a16="http://schemas.microsoft.com/office/drawing/2014/main" xmlns="" val="528529680"/>
                  </a:ext>
                </a:extLst>
              </a:tr>
              <a:tr h="370840">
                <a:tc>
                  <a:txBody>
                    <a:bodyPr/>
                    <a:lstStyle/>
                    <a:p>
                      <a:r>
                        <a:rPr lang="en-US" dirty="0"/>
                        <a:t>.azw3</a:t>
                      </a:r>
                      <a:br>
                        <a:rPr lang="en-US" dirty="0"/>
                      </a:br>
                      <a:r>
                        <a:rPr lang="en-US" dirty="0"/>
                        <a:t>.kf8</a:t>
                      </a:r>
                    </a:p>
                  </a:txBody>
                  <a:tcPr anchor="ctr"/>
                </a:tc>
                <a:tc>
                  <a:txBody>
                    <a:bodyPr/>
                    <a:lstStyle/>
                    <a:p>
                      <a:r>
                        <a:rPr lang="en-US" dirty="0"/>
                        <a:t>HTML5</a:t>
                      </a:r>
                      <a:r>
                        <a:rPr lang="en-US" baseline="0" dirty="0"/>
                        <a:t>, CSS3 support</a:t>
                      </a:r>
                      <a:endParaRPr lang="en-US" dirty="0"/>
                    </a:p>
                  </a:txBody>
                  <a:tcPr anchor="ctr"/>
                </a:tc>
                <a:extLst>
                  <a:ext uri="{0D108BD9-81ED-4DB2-BD59-A6C34878D82A}">
                    <a16:rowId xmlns:a16="http://schemas.microsoft.com/office/drawing/2014/main" xmlns="" val="1127682093"/>
                  </a:ext>
                </a:extLst>
              </a:tr>
              <a:tr h="370840">
                <a:tc>
                  <a:txBody>
                    <a:bodyPr/>
                    <a:lstStyle/>
                    <a:p>
                      <a:r>
                        <a:rPr lang="en-US" dirty="0"/>
                        <a:t>.kfx</a:t>
                      </a:r>
                    </a:p>
                  </a:txBody>
                  <a:tcPr anchor="ctr"/>
                </a:tc>
                <a:tc>
                  <a:txBody>
                    <a:bodyPr/>
                    <a:lstStyle/>
                    <a:p>
                      <a:r>
                        <a:rPr lang="en-US" dirty="0"/>
                        <a:t>New</a:t>
                      </a:r>
                      <a:r>
                        <a:rPr lang="en-US" baseline="0" dirty="0"/>
                        <a:t> DRM scheme</a:t>
                      </a:r>
                      <a:r>
                        <a:rPr lang="en-US" dirty="0"/>
                        <a:t/>
                      </a:r>
                      <a:br>
                        <a:rPr lang="en-US" dirty="0"/>
                      </a:br>
                      <a:r>
                        <a:rPr lang="en-US" dirty="0"/>
                        <a:t>Hyphens, kerning, ligatures support</a:t>
                      </a:r>
                    </a:p>
                  </a:txBody>
                  <a:tcPr anchor="ctr"/>
                </a:tc>
                <a:extLst>
                  <a:ext uri="{0D108BD9-81ED-4DB2-BD59-A6C34878D82A}">
                    <a16:rowId xmlns:a16="http://schemas.microsoft.com/office/drawing/2014/main" xmlns="" val="2387095118"/>
                  </a:ext>
                </a:extLst>
              </a:tr>
            </a:tbl>
          </a:graphicData>
        </a:graphic>
      </p:graphicFrame>
      <p:sp>
        <p:nvSpPr>
          <p:cNvPr id="6" name="Rectangle 5"/>
          <p:cNvSpPr/>
          <p:nvPr/>
        </p:nvSpPr>
        <p:spPr bwMode="gray">
          <a:xfrm>
            <a:off x="5004348" y="4653170"/>
            <a:ext cx="3456480" cy="1292662"/>
          </a:xfrm>
          <a:prstGeom prst="rect">
            <a:avLst/>
          </a:prstGeom>
          <a:solidFill>
            <a:schemeClr val="accent1">
              <a:lumMod val="20000"/>
              <a:lumOff val="80000"/>
            </a:schemeClr>
          </a:solidFill>
          <a:ln w="38100" algn="ctr">
            <a:solidFill>
              <a:schemeClr val="accent1"/>
            </a:solidFill>
            <a:miter lim="800000"/>
            <a:headEnd/>
            <a:tailEnd/>
          </a:ln>
        </p:spPr>
        <p:txBody>
          <a:bodyPr wrap="square" lIns="91440" tIns="91440" rIns="91440" bIns="91440" rtlCol="0" anchor="ctr">
            <a:spAutoFit/>
          </a:bodyPr>
          <a:lstStyle/>
          <a:p>
            <a:pPr lvl="0" algn="ctr">
              <a:spcBef>
                <a:spcPts val="1620"/>
              </a:spcBef>
              <a:buClr>
                <a:srgbClr val="F0AB00"/>
              </a:buClr>
              <a:buSzPct val="80000"/>
            </a:pPr>
            <a:r>
              <a:rPr lang="en-US" dirty="0">
                <a:solidFill>
                  <a:srgbClr val="000000"/>
                </a:solidFill>
              </a:rPr>
              <a:t>To help authors, Amazon always released an ePub to Kindle converter </a:t>
            </a:r>
            <a:r>
              <a:rPr lang="en-US" b="1" dirty="0">
                <a:solidFill>
                  <a:srgbClr val="000000"/>
                </a:solidFill>
                <a:hlinkClick r:id="rId3"/>
              </a:rPr>
              <a:t>kindlegen</a:t>
            </a:r>
            <a:r>
              <a:rPr lang="en-US" b="1" dirty="0">
                <a:solidFill>
                  <a:srgbClr val="000000"/>
                </a:solidFill>
              </a:rPr>
              <a:t/>
            </a:r>
            <a:br>
              <a:rPr lang="en-US" b="1" dirty="0">
                <a:solidFill>
                  <a:srgbClr val="000000"/>
                </a:solidFill>
              </a:rPr>
            </a:br>
            <a:r>
              <a:rPr lang="en-US" dirty="0">
                <a:solidFill>
                  <a:srgbClr val="000000"/>
                </a:solidFill>
              </a:rPr>
              <a:t>(not yet for .</a:t>
            </a:r>
            <a:r>
              <a:rPr lang="en-US" dirty="0" err="1">
                <a:solidFill>
                  <a:srgbClr val="000000"/>
                </a:solidFill>
              </a:rPr>
              <a:t>kfx</a:t>
            </a:r>
            <a:r>
              <a:rPr lang="en-US" dirty="0">
                <a:solidFill>
                  <a:srgbClr val="000000"/>
                </a:solidFill>
              </a:rPr>
              <a:t>)</a:t>
            </a:r>
          </a:p>
        </p:txBody>
      </p:sp>
    </p:spTree>
    <p:extLst>
      <p:ext uri="{BB962C8B-B14F-4D97-AF65-F5344CB8AC3E}">
        <p14:creationId xmlns:p14="http://schemas.microsoft.com/office/powerpoint/2010/main" val="642076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8458200" algn="r"/>
              </a:tabLst>
            </a:pPr>
            <a:r>
              <a:rPr lang="en-US" dirty="0"/>
              <a:t>Open EPub Format	</a:t>
            </a:r>
            <a:r>
              <a:rPr lang="en-US" dirty="0">
                <a:hlinkClick r:id="rId2"/>
              </a:rPr>
              <a:t>Link</a:t>
            </a:r>
            <a:endParaRPr lang="en-US" dirty="0"/>
          </a:p>
        </p:txBody>
      </p:sp>
      <p:sp>
        <p:nvSpPr>
          <p:cNvPr id="3" name="Content Placeholder 2"/>
          <p:cNvSpPr>
            <a:spLocks noGrp="1"/>
          </p:cNvSpPr>
          <p:nvPr>
            <p:ph sz="quarter" idx="10"/>
          </p:nvPr>
        </p:nvSpPr>
        <p:spPr/>
        <p:txBody>
          <a:bodyPr>
            <a:normAutofit/>
          </a:bodyPr>
          <a:lstStyle/>
          <a:p>
            <a:r>
              <a:rPr lang="en-US" dirty="0"/>
              <a:t>International Digital Publishing Forum (IDPF) publishes ePub 2.x, 3.x</a:t>
            </a:r>
          </a:p>
          <a:p>
            <a:pPr lvl="1"/>
            <a:r>
              <a:rPr lang="en-US" dirty="0"/>
              <a:t>Explicitly as a spec</a:t>
            </a:r>
          </a:p>
          <a:p>
            <a:pPr lvl="1"/>
            <a:r>
              <a:rPr lang="en-US" dirty="0"/>
              <a:t>Implicitly as a tool </a:t>
            </a:r>
            <a:r>
              <a:rPr lang="en-US" dirty="0">
                <a:hlinkClick r:id="rId3"/>
              </a:rPr>
              <a:t>epubcheck</a:t>
            </a:r>
            <a:endParaRPr lang="en-US" dirty="0"/>
          </a:p>
          <a:p>
            <a:r>
              <a:rPr lang="en-US" dirty="0"/>
              <a:t>Epubcheck</a:t>
            </a:r>
          </a:p>
          <a:p>
            <a:pPr lvl="1"/>
            <a:r>
              <a:rPr lang="en-US" dirty="0"/>
              <a:t>Checks that your files are valid and compresses them into .epub file</a:t>
            </a:r>
          </a:p>
        </p:txBody>
      </p:sp>
      <p:sp>
        <p:nvSpPr>
          <p:cNvPr id="4" name="Content Placeholder 3"/>
          <p:cNvSpPr>
            <a:spLocks noGrp="1"/>
          </p:cNvSpPr>
          <p:nvPr>
            <p:ph sz="quarter" idx="11"/>
          </p:nvPr>
        </p:nvSpPr>
        <p:spPr/>
        <p:txBody>
          <a:bodyPr>
            <a:normAutofit fontScale="92500" lnSpcReduction="10000"/>
          </a:bodyPr>
          <a:lstStyle/>
          <a:p>
            <a:r>
              <a:rPr lang="en-US" dirty="0"/>
              <a:t>File structure</a:t>
            </a:r>
          </a:p>
          <a:p>
            <a:pPr lvl="1"/>
            <a:r>
              <a:rPr lang="en-US" dirty="0">
                <a:latin typeface="Consolas" panose="020B0609020204030204" pitchFamily="49" charset="0"/>
              </a:rPr>
              <a:t>mimetype</a:t>
            </a:r>
          </a:p>
          <a:p>
            <a:pPr lvl="1"/>
            <a:r>
              <a:rPr lang="en-US" dirty="0">
                <a:latin typeface="Consolas" panose="020B0609020204030204" pitchFamily="49" charset="0"/>
              </a:rPr>
              <a:t>META-INF</a:t>
            </a:r>
          </a:p>
          <a:p>
            <a:pPr lvl="1"/>
            <a:r>
              <a:rPr lang="en-US" dirty="0">
                <a:latin typeface="Consolas" panose="020B0609020204030204" pitchFamily="49" charset="0"/>
              </a:rPr>
              <a:t> | container.xml</a:t>
            </a:r>
          </a:p>
          <a:p>
            <a:pPr lvl="1"/>
            <a:r>
              <a:rPr lang="en-US" dirty="0">
                <a:latin typeface="Consolas" panose="020B0609020204030204" pitchFamily="49" charset="0"/>
              </a:rPr>
              <a:t>OEBPS</a:t>
            </a:r>
          </a:p>
          <a:p>
            <a:pPr lvl="1"/>
            <a:r>
              <a:rPr lang="en-US" dirty="0">
                <a:latin typeface="Consolas" panose="020B0609020204030204" pitchFamily="49" charset="0"/>
              </a:rPr>
              <a:t> | content.opf</a:t>
            </a:r>
          </a:p>
          <a:p>
            <a:pPr lvl="1"/>
            <a:r>
              <a:rPr lang="en-US" dirty="0">
                <a:latin typeface="Consolas" panose="020B0609020204030204" pitchFamily="49" charset="0"/>
              </a:rPr>
              <a:t> | content</a:t>
            </a:r>
          </a:p>
          <a:p>
            <a:pPr lvl="1"/>
            <a:r>
              <a:rPr lang="en-US" dirty="0">
                <a:latin typeface="Consolas" panose="020B0609020204030204" pitchFamily="49" charset="0"/>
              </a:rPr>
              <a:t>    | titlepage.xhtml</a:t>
            </a:r>
          </a:p>
          <a:p>
            <a:pPr lvl="1"/>
            <a:r>
              <a:rPr lang="en-US" dirty="0">
                <a:latin typeface="Consolas" panose="020B0609020204030204" pitchFamily="49" charset="0"/>
              </a:rPr>
              <a:t>    | nav.xhtml</a:t>
            </a:r>
          </a:p>
          <a:p>
            <a:pPr lvl="1"/>
            <a:r>
              <a:rPr lang="en-US" dirty="0">
                <a:latin typeface="Consolas" panose="020B0609020204030204" pitchFamily="49" charset="0"/>
              </a:rPr>
              <a:t>    | legacy-nav.ncx</a:t>
            </a:r>
          </a:p>
          <a:p>
            <a:pPr lvl="1"/>
            <a:r>
              <a:rPr lang="en-US" dirty="0">
                <a:latin typeface="Consolas" panose="020B0609020204030204" pitchFamily="49" charset="0"/>
              </a:rPr>
              <a:t>    | style.css</a:t>
            </a:r>
          </a:p>
          <a:p>
            <a:pPr lvl="1"/>
            <a:r>
              <a:rPr lang="en-US" dirty="0">
                <a:latin typeface="Consolas" panose="020B0609020204030204" pitchFamily="49" charset="0"/>
              </a:rPr>
              <a:t>    | …</a:t>
            </a:r>
          </a:p>
          <a:p>
            <a:pPr lvl="1"/>
            <a:r>
              <a:rPr lang="en-US" dirty="0">
                <a:latin typeface="Consolas" panose="020B0609020204030204" pitchFamily="49" charset="0"/>
              </a:rPr>
              <a:t> | assets</a:t>
            </a:r>
          </a:p>
          <a:p>
            <a:pPr lvl="1"/>
            <a:r>
              <a:rPr lang="en-US" dirty="0">
                <a:latin typeface="Consolas" panose="020B0609020204030204" pitchFamily="49" charset="0"/>
              </a:rPr>
              <a:t>    | cover.jpg</a:t>
            </a:r>
          </a:p>
          <a:p>
            <a:pPr lvl="1"/>
            <a:r>
              <a:rPr lang="en-US" dirty="0">
                <a:latin typeface="Consolas" panose="020B0609020204030204" pitchFamily="49" charset="0"/>
              </a:rPr>
              <a:t>    | …</a:t>
            </a:r>
          </a:p>
        </p:txBody>
      </p:sp>
    </p:spTree>
    <p:extLst>
      <p:ext uri="{BB962C8B-B14F-4D97-AF65-F5344CB8AC3E}">
        <p14:creationId xmlns:p14="http://schemas.microsoft.com/office/powerpoint/2010/main" val="2867654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
                                            <p:txEl>
                                              <p:pRg st="12" end="1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MMPROD_NEXTUNIQUEID" val="10008"/>
  <p:tag name="MMPROD_UIDATA" val="&lt;database version=&quot;6.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eBook Production&amp;quot;&quot;/&gt;&lt;property id=&quot;20307&quot; value=&quot;352&quot;/&gt;&lt;/object&gt;&lt;object type=&quot;3&quot; unique_id=&quot;10005&quot;&gt;&lt;property id=&quot;20148&quot; value=&quot;5&quot;/&gt;&lt;property id=&quot;20300&quot; value=&quot;Slide 2 - &amp;quot;Slides 1-9: Production Standards and Guidelines&amp;#x0D;&amp;#x0A;Slides 10-20: eBook Template&amp;quot;&quot;/&gt;&lt;property id=&quot;20307&quot; value=&quot;353&quot;/&gt;&lt;/object&gt;&lt;object type=&quot;3&quot; unique_id=&quot;10006&quot;&gt;&lt;property id=&quot;20148&quot; value=&quot;5&quot;/&gt;&lt;property id=&quot;20300&quot; value=&quot;Slide 3 - &amp;quot;eBook Production&amp;amp;#x09;&amp;quot;&quot;/&gt;&lt;property id=&quot;20307&quot; value=&quot;343&quot;/&gt;&lt;/object&gt;&lt;object type=&quot;3&quot; unique_id=&quot;10007&quot;&gt;&lt;property id=&quot;20148&quot; value=&quot;5&quot;/&gt;&lt;property id=&quot;20300&quot; value=&quot;Slide 4 - &amp;quot;eBook Production 1/2&amp;amp;#x09;&amp;quot;&quot;/&gt;&lt;property id=&quot;20307&quot; value=&quot;344&quot;/&gt;&lt;/object&gt;&lt;object type=&quot;3&quot; unique_id=&quot;10008&quot;&gt;&lt;property id=&quot;20148&quot; value=&quot;5&quot;/&gt;&lt;property id=&quot;20300&quot; value=&quot;Slide 5 - &amp;quot;eBook Production 2/2&amp;amp;#x09;&amp;quot;&quot;/&gt;&lt;property id=&quot;20307&quot; value=&quot;359&quot;/&gt;&lt;/object&gt;&lt;object type=&quot;3&quot; unique_id=&quot;10009&quot;&gt;&lt;property id=&quot;20148&quot; value=&quot;5&quot;/&gt;&lt;property id=&quot;20300&quot; value=&quot;Slide 6 - &amp;quot;Standards and Guidelines for eBook Creation&amp;quot;&quot;/&gt;&lt;property id=&quot;20307&quot; value=&quot;345&quot;/&gt;&lt;/object&gt;&lt;object type=&quot;3&quot; unique_id=&quot;10010&quot;&gt;&lt;property id=&quot;20148&quot; value=&quot;5&quot;/&gt;&lt;property id=&quot;20300&quot; value=&quot;Slide 7 - &amp;quot;Standards and Guidelines for eBook Creation&amp;quot;&quot;/&gt;&lt;property id=&quot;20307&quot; value=&quot;346&quot;/&gt;&lt;/object&gt;&lt;object type=&quot;3&quot; unique_id=&quot;10011&quot;&gt;&lt;property id=&quot;20148&quot; value=&quot;5&quot;/&gt;&lt;property id=&quot;20300&quot; value=&quot;Slide 8 - &amp;quot;Standards and Guidelines for eBook Creation&amp;quot;&quot;/&gt;&lt;property id=&quot;20307&quot; value=&quot;347&quot;/&gt;&lt;/object&gt;&lt;object type=&quot;3&quot; unique_id=&quot;10012&quot;&gt;&lt;property id=&quot;20148&quot; value=&quot;5&quot;/&gt;&lt;property id=&quot;20300&quot; value=&quot;Slide 9 - &amp;quot;Standards and Guidelines for eBook Creation&amp;quot;&quot;/&gt;&lt;property id=&quot;20307&quot; value=&quot;348&quot;/&gt;&lt;/object&gt;&lt;object type=&quot;3&quot; unique_id=&quot;10013&quot;&gt;&lt;property id=&quot;20148&quot; value=&quot;5&quot;/&gt;&lt;property id=&quot;20300&quot; value=&quot;Slide 10 - &amp;quot;Standards and Guidelines for eBook Creation&amp;quot;&quot;/&gt;&lt;property id=&quot;20307&quot; value=&quot;349&quot;/&gt;&lt;/object&gt;&lt;object type=&quot;3&quot; unique_id=&quot;10014&quot;&gt;&lt;property id=&quot;20148&quot; value=&quot;5&quot;/&gt;&lt;property id=&quot;20300&quot; value=&quot;Slide 11 - &amp;quot;Production Team Expectations&amp;quot;&quot;/&gt;&lt;property id=&quot;20307&quot; value=&quot;350&quot;/&gt;&lt;/object&gt;&lt;object type=&quot;3&quot; unique_id=&quot;10015&quot;&gt;&lt;property id=&quot;20148&quot; value=&quot;5&quot;/&gt;&lt;property id=&quot;20300&quot; value=&quot;Slide 12 - &amp;quot;Resources&amp;quot;&quot;/&gt;&lt;property id=&quot;20307&quot; value=&quot;351&quot;/&gt;&lt;/object&gt;&lt;object type=&quot;3&quot; unique_id=&quot;10016&quot;&gt;&lt;property id=&quot;20148&quot; value=&quot;5&quot;/&gt;&lt;property id=&quot;20300&quot; value=&quot;Slide 13 - &amp;quot;Title of the eBook&amp;#x0D;&amp;#x0A;This is the Subtitle&amp;quot;&quot;/&gt;&lt;property id=&quot;20307&quot; value=&quot;333&quot;/&gt;&lt;/object&gt;&lt;object type=&quot;3&quot; unique_id=&quot;10017&quot;&gt;&lt;property id=&quot;20148&quot; value=&quot;5&quot;/&gt;&lt;property id=&quot;20300&quot; value=&quot;Slide 14 - &amp;quot;Objectives Slide&amp;quot;&quot;/&gt;&lt;property id=&quot;20307&quot; value=&quot;337&quot;/&gt;&lt;/object&gt;&lt;object type=&quot;3&quot; unique_id=&quot;10018&quot;&gt;&lt;property id=&quot;20148&quot; value=&quot;5&quot;/&gt;&lt;property id=&quot;20300&quot; value=&quot;Slide 15 - &amp;quot;Business Example (optional)&amp;quot;&quot;/&gt;&lt;property id=&quot;20307&quot; value=&quot;339&quot;/&gt;&lt;/object&gt;&lt;object type=&quot;3&quot; unique_id=&quot;10019&quot;&gt;&lt;property id=&quot;20148&quot; value=&quot;5&quot;/&gt;&lt;property id=&quot;20300&quot; value=&quot;Slide 16 - &amp;quot;Agenda&amp;quot;&quot;/&gt;&lt;property id=&quot;20307&quot; value=&quot;340&quot;/&gt;&lt;/object&gt;&lt;object type=&quot;3&quot; unique_id=&quot;10020&quot;&gt;&lt;property id=&quot;20148&quot; value=&quot;5&quot;/&gt;&lt;property id=&quot;20300&quot; value=&quot;Slide 17 - &amp;quot;Insert page title&amp;#x0D;&amp;#x0A;Subtitle &amp;quot;&quot;/&gt;&lt;property id=&quot;20307&quot; value=&quot;325&quot;/&gt;&lt;/object&gt;&lt;object type=&quot;3&quot; unique_id=&quot;10021&quot;&gt;&lt;property id=&quot;20148&quot; value=&quot;5&quot;/&gt;&lt;property id=&quot;20300&quot; value=&quot;Slide 18 - &amp;quot;Images 1/4&amp;quot;&quot;/&gt;&lt;property id=&quot;20307&quot; value=&quot;286&quot;/&gt;&lt;/object&gt;&lt;object type=&quot;3&quot; unique_id=&quot;10022&quot;&gt;&lt;property id=&quot;20148&quot; value=&quot;5&quot;/&gt;&lt;property id=&quot;20300&quot; value=&quot;Slide 19 - &amp;quot;Images 2/4&amp;quot;&quot;/&gt;&lt;property id=&quot;20307&quot; value=&quot;285&quot;/&gt;&lt;/object&gt;&lt;object type=&quot;3&quot; unique_id=&quot;10023&quot;&gt;&lt;property id=&quot;20148&quot; value=&quot;5&quot;/&gt;&lt;property id=&quot;20300&quot; value=&quot;Slide 20 - &amp;quot;Images 3/4&amp;quot;&quot;/&gt;&lt;property id=&quot;20307&quot; value=&quot;291&quot;/&gt;&lt;/object&gt;&lt;object type=&quot;3&quot; unique_id=&quot;10024&quot;&gt;&lt;property id=&quot;20148&quot; value=&quot;5&quot;/&gt;&lt;property id=&quot;20300&quot; value=&quot;Slide 21 - &amp;quot;Images 4/4&amp;quot;&quot;/&gt;&lt;property id=&quot;20307&quot; value=&quot;287&quot;/&gt;&lt;/object&gt;&lt;object type=&quot;3&quot; unique_id=&quot;10025&quot;&gt;&lt;property id=&quot;20148&quot; value=&quot;5&quot;/&gt;&lt;property id=&quot;20300&quot; value=&quot;Slide 22 - &amp;quot;Animations (optional)&amp;quot;&quot;/&gt;&lt;property id=&quot;20307&quot; value=&quot;341&quot;/&gt;&lt;/object&gt;&lt;object type=&quot;3&quot; unique_id=&quot;10026&quot;&gt;&lt;property id=&quot;20148&quot; value=&quot;5&quot;/&gt;&lt;property id=&quot;20300&quot; value=&quot;Slide 23 - &amp;quot;Animation: New Text  Appear (optional)&amp;quot;&quot;/&gt;&lt;property id=&quot;20307&quot; value=&quot;356&quot;/&gt;&lt;/object&gt;&lt;object type=&quot;3&quot; unique_id=&quot;10027&quot;&gt;&lt;property id=&quot;20148&quot; value=&quot;5&quot;/&gt;&lt;property id=&quot;20300&quot; value=&quot;Slide 24 - &amp;quot;Check Your Understanding (Quiz Question Example)&amp;quot;&quot;/&gt;&lt;property id=&quot;20307&quot; value=&quot;358&quot;/&gt;&lt;/object&gt;&lt;object type=&quot;3&quot; unique_id=&quot;10028&quot;&gt;&lt;property id=&quot;20148&quot; value=&quot;5&quot;/&gt;&lt;property id=&quot;20300&quot; value=&quot;Slide 25 - &amp;quot;Divider page&amp;quot;&quot;/&gt;&lt;property id=&quot;20307&quot; value=&quot;282&quot;/&gt;&lt;/object&gt;&lt;object type=&quot;3&quot; unique_id=&quot;10029&quot;&gt;&lt;property id=&quot;20148&quot; value=&quot;5&quot;/&gt;&lt;property id=&quot;20300&quot; value=&quot;Slide 26 - &amp;quot;Demo 1 (Placeholder Slide)&amp;quot;&quot;/&gt;&lt;property id=&quot;20307&quot; value=&quot;354&quot;/&gt;&lt;/object&gt;&lt;object type=&quot;3&quot; unique_id=&quot;10030&quot;&gt;&lt;property id=&quot;20148&quot; value=&quot;5&quot;/&gt;&lt;property id=&quot;20300&quot; value=&quot;Slide 27 - &amp;quot;Lesson Summary&amp;quot;&quot;/&gt;&lt;property id=&quot;20307&quot; value=&quot;360&quot;/&gt;&lt;/object&gt;&lt;object type=&quot;3&quot; unique_id=&quot;10031&quot;&gt;&lt;property id=&quot;20148&quot; value=&quot;5&quot;/&gt;&lt;property id=&quot;20300&quot; value=&quot;Slide 28 - &amp;quot;Related Information (optional)&amp;quot;&quot;/&gt;&lt;property id=&quot;20307&quot; value=&quot;361&quot;/&gt;&lt;/object&gt;&lt;object type=&quot;3&quot; unique_id=&quot;10032&quot;&gt;&lt;property id=&quot;20148&quot; value=&quot;5&quot;/&gt;&lt;property id=&quot;20300&quot; value=&quot;Slide 29 - &amp;quot;Thank You!&amp;quot;&quot;/&gt;&lt;property id=&quot;20307&quot; value=&quot;310&quot;/&gt;&lt;/object&gt;&lt;/object&gt;&lt;/object&gt;&lt;/database&gt;"/>
</p:tagLst>
</file>

<file path=ppt/theme/theme1.xml><?xml version="1.0" encoding="utf-8"?>
<a:theme xmlns:a="http://schemas.openxmlformats.org/drawingml/2006/main" name="SAP_2011_v1.0">
  <a:themeElements>
    <a:clrScheme name="SAP_Colors2011">
      <a:dk1>
        <a:srgbClr val="000000"/>
      </a:dk1>
      <a:lt1>
        <a:srgbClr val="FFFFFF"/>
      </a:lt1>
      <a:dk2>
        <a:srgbClr val="008FCC"/>
      </a:dk2>
      <a:lt2>
        <a:srgbClr val="CCCCCC"/>
      </a:lt2>
      <a:accent1>
        <a:srgbClr val="F0AB00"/>
      </a:accent1>
      <a:accent2>
        <a:srgbClr val="666666"/>
      </a:accent2>
      <a:accent3>
        <a:srgbClr val="226CA9"/>
      </a:accent3>
      <a:accent4>
        <a:srgbClr val="8AB54E"/>
      </a:accent4>
      <a:accent5>
        <a:srgbClr val="D4652D"/>
      </a:accent5>
      <a:accent6>
        <a:srgbClr val="6B2982"/>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b="0" i="0" u="none" strike="noStrike" kern="0" cap="none" spc="0" normalizeH="0" baseline="0" noProof="0" dirty="0"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fontAlgn="base">
          <a:spcBef>
            <a:spcPct val="50000"/>
          </a:spcBef>
          <a:spcAft>
            <a:spcPct val="0"/>
          </a:spcAft>
          <a:buClr>
            <a:srgbClr val="F0AB00"/>
          </a:buClr>
          <a:buSzPct val="80000"/>
          <a:defRPr sz="1800" kern="0" dirty="0" smtClean="0">
            <a:ea typeface="Arial Unicode MS" pitchFamily="34" charset="-128"/>
            <a:cs typeface="Arial Unicode MS" pitchFamily="34" charset="-128"/>
          </a:defRPr>
        </a:defPPr>
      </a:lstStyle>
    </a:txDef>
  </a:objectDefaults>
  <a:extraClrSchemeLst/>
</a:theme>
</file>

<file path=ppt/theme/theme2.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AP_Colors2011">
    <a:dk1>
      <a:srgbClr val="000000"/>
    </a:dk1>
    <a:lt1>
      <a:srgbClr val="FFFFFF"/>
    </a:lt1>
    <a:dk2>
      <a:srgbClr val="008FCC"/>
    </a:dk2>
    <a:lt2>
      <a:srgbClr val="CCCCCC"/>
    </a:lt2>
    <a:accent1>
      <a:srgbClr val="F0AB00"/>
    </a:accent1>
    <a:accent2>
      <a:srgbClr val="666666"/>
    </a:accent2>
    <a:accent3>
      <a:srgbClr val="226CA9"/>
    </a:accent3>
    <a:accent4>
      <a:srgbClr val="8AB54E"/>
    </a:accent4>
    <a:accent5>
      <a:srgbClr val="D4652D"/>
    </a:accent5>
    <a:accent6>
      <a:srgbClr val="6B2982"/>
    </a:accent6>
    <a:hlink>
      <a:srgbClr val="666666"/>
    </a:hlink>
    <a:folHlink>
      <a:srgbClr val="CCCCCC"/>
    </a:folHlink>
  </a:clrScheme>
</a:themeOverride>
</file>

<file path=ppt/theme/themeOverride2.xml><?xml version="1.0" encoding="utf-8"?>
<a:themeOverride xmlns:a="http://schemas.openxmlformats.org/drawingml/2006/main">
  <a:clrScheme name="SAP_Colors2011">
    <a:dk1>
      <a:srgbClr val="000000"/>
    </a:dk1>
    <a:lt1>
      <a:srgbClr val="FFFFFF"/>
    </a:lt1>
    <a:dk2>
      <a:srgbClr val="008FCC"/>
    </a:dk2>
    <a:lt2>
      <a:srgbClr val="CCCCCC"/>
    </a:lt2>
    <a:accent1>
      <a:srgbClr val="F0AB00"/>
    </a:accent1>
    <a:accent2>
      <a:srgbClr val="666666"/>
    </a:accent2>
    <a:accent3>
      <a:srgbClr val="226CA9"/>
    </a:accent3>
    <a:accent4>
      <a:srgbClr val="8AB54E"/>
    </a:accent4>
    <a:accent5>
      <a:srgbClr val="D4652D"/>
    </a:accent5>
    <a:accent6>
      <a:srgbClr val="6B2982"/>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emplate>SAP_2011_v1.0</Template>
  <TotalTime>2414</TotalTime>
  <Words>646</Words>
  <Application>Microsoft Macintosh PowerPoint</Application>
  <PresentationFormat>On-screen Show (4:3)</PresentationFormat>
  <Paragraphs>191</Paragraphs>
  <Slides>18</Slides>
  <Notes>11</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 Unicode MS</vt:lpstr>
      <vt:lpstr>Consolas</vt:lpstr>
      <vt:lpstr>Courier New</vt:lpstr>
      <vt:lpstr>MS PGothic</vt:lpstr>
      <vt:lpstr>wingdings</vt:lpstr>
      <vt:lpstr>wingdings</vt:lpstr>
      <vt:lpstr>Arial</vt:lpstr>
      <vt:lpstr>SAP_2011_v1.0</vt:lpstr>
      <vt:lpstr>From Blog To E-Book</vt:lpstr>
      <vt:lpstr>Motivation</vt:lpstr>
      <vt:lpstr>Motivation</vt:lpstr>
      <vt:lpstr>The E-Books Link</vt:lpstr>
      <vt:lpstr>Agenda</vt:lpstr>
      <vt:lpstr>&lt;EBookFormats&gt;</vt:lpstr>
      <vt:lpstr>Four Big E-Book Formats Link</vt:lpstr>
      <vt:lpstr>Proprietary Mobipocket Format Link</vt:lpstr>
      <vt:lpstr>Open EPub Format Link</vt:lpstr>
      <vt:lpstr>&lt;/EBookFormats&gt; Questions? &lt;TechnologyChoices&gt;</vt:lpstr>
      <vt:lpstr>Work packages</vt:lpstr>
      <vt:lpstr>Language and Dependencies</vt:lpstr>
      <vt:lpstr>&lt;/TechnologyChoices&gt; Questions? &lt;CodeAndDemo&gt;</vt:lpstr>
      <vt:lpstr>PowerPoint Presentation</vt:lpstr>
      <vt:lpstr>&lt;/CodeAndDemo&gt; Questions?</vt:lpstr>
      <vt:lpstr>Ad: Handmade Con</vt:lpstr>
      <vt:lpstr>Thank You!</vt:lpstr>
      <vt:lpstr>PowerPoint Presentation</vt:lpstr>
    </vt:vector>
  </TitlesOfParts>
  <Company>SAP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Short Presentation Title</dc:title>
  <dc:creator>rlindner81@gmail.com</dc:creator>
  <cp:lastModifiedBy>Lindner, Richard</cp:lastModifiedBy>
  <cp:revision>1754</cp:revision>
  <cp:lastPrinted>2012-05-03T11:58:19Z</cp:lastPrinted>
  <dcterms:created xsi:type="dcterms:W3CDTF">2011-01-18T10:17:19Z</dcterms:created>
  <dcterms:modified xsi:type="dcterms:W3CDTF">2016-11-04T07:41:01Z</dcterms:modified>
</cp:coreProperties>
</file>